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1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9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0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3900" y="1644266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Husky Computer</a:t>
            </a:r>
          </a:p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(Ubuntu)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8599" y="3329252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 Computer</a:t>
            </a:r>
          </a:p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(Windows)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78599" y="1644266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Husky Interface Computer</a:t>
            </a:r>
          </a:p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(Ubuntu)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43900" y="3329252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Husky Microcontroller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34695" y="1957589"/>
            <a:ext cx="1709205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4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:\iwg\day1\stage1_output\missed_codes_C04\extracted_images\21_CAM_3671509273_20151014_000703_C04_5480_missed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463" y="2026616"/>
            <a:ext cx="2526120" cy="255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:\iwg\day1\stage1_output\missed_codes_C04\extracted_images\17_CAM_3671509273_20151013_235818_C04_4984_misse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83" y="2026616"/>
            <a:ext cx="2997200" cy="255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L:\iwg\day3\stage1_output\missed_codes_C01\extracted_images\8_CAM_0771708037_20151016_234022_C01_8217_missed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83" y="2026616"/>
            <a:ext cx="2752725" cy="255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L:\iwg\day1\stage1_output\missed_codes_C04\extracted_images\31_CAM_3671509273_20151014_004057_C04_5895_missed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6" b="242"/>
          <a:stretch/>
        </p:blipFill>
        <p:spPr bwMode="auto">
          <a:xfrm>
            <a:off x="2465499" y="4453712"/>
            <a:ext cx="2609850" cy="24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4991619" y="4562475"/>
            <a:ext cx="3061335" cy="22955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650952" y="3750184"/>
            <a:ext cx="464688" cy="290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71185" y="4687355"/>
            <a:ext cx="627017" cy="200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28867" y="2627291"/>
            <a:ext cx="30357" cy="35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itech controll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81" y="990129"/>
            <a:ext cx="5867871" cy="58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24259" y="2962141"/>
            <a:ext cx="1348186" cy="17177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439952" y="4001111"/>
            <a:ext cx="1466427" cy="15500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76049" y="4487952"/>
            <a:ext cx="1633503" cy="7591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7" idx="3"/>
          </p:cNvCxnSpPr>
          <p:nvPr/>
        </p:nvCxnSpPr>
        <p:spPr>
          <a:xfrm flipV="1">
            <a:off x="2957738" y="4673146"/>
            <a:ext cx="1519719" cy="28335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0978" y="2082018"/>
            <a:ext cx="1" cy="88012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09332" y="2082017"/>
            <a:ext cx="163333" cy="880124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9531" y="1730327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Resume</a:t>
            </a:r>
            <a:endParaRPr lang="en-US" sz="2400" b="1"/>
          </a:p>
        </p:txBody>
      </p:sp>
      <p:sp>
        <p:nvSpPr>
          <p:cNvPr id="23" name="TextBox 22"/>
          <p:cNvSpPr txBox="1"/>
          <p:nvPr/>
        </p:nvSpPr>
        <p:spPr>
          <a:xfrm>
            <a:off x="5773148" y="1730327"/>
            <a:ext cx="993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Preset</a:t>
            </a:r>
            <a:endParaRPr lang="en-US" sz="2400" b="1"/>
          </a:p>
        </p:txBody>
      </p:sp>
      <p:sp>
        <p:nvSpPr>
          <p:cNvPr id="24" name="TextBox 23"/>
          <p:cNvSpPr txBox="1"/>
          <p:nvPr/>
        </p:nvSpPr>
        <p:spPr>
          <a:xfrm>
            <a:off x="8709552" y="3659526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Cancel</a:t>
            </a:r>
            <a:endParaRPr lang="en-US" sz="2400" b="1"/>
          </a:p>
        </p:txBody>
      </p:sp>
      <p:sp>
        <p:nvSpPr>
          <p:cNvPr id="25" name="TextBox 24"/>
          <p:cNvSpPr txBox="1"/>
          <p:nvPr/>
        </p:nvSpPr>
        <p:spPr>
          <a:xfrm>
            <a:off x="7623886" y="1638267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Enable 2</a:t>
            </a:r>
            <a:endParaRPr lang="en-US" sz="2400" b="1"/>
          </a:p>
        </p:txBody>
      </p:sp>
      <p:sp>
        <p:nvSpPr>
          <p:cNvPr id="26" name="TextBox 25"/>
          <p:cNvSpPr txBox="1"/>
          <p:nvPr/>
        </p:nvSpPr>
        <p:spPr>
          <a:xfrm>
            <a:off x="2941548" y="1638267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Enable 1</a:t>
            </a:r>
            <a:endParaRPr lang="en-US" sz="2400" b="1"/>
          </a:p>
        </p:txBody>
      </p:sp>
      <p:sp>
        <p:nvSpPr>
          <p:cNvPr id="27" name="TextBox 26"/>
          <p:cNvSpPr txBox="1"/>
          <p:nvPr/>
        </p:nvSpPr>
        <p:spPr>
          <a:xfrm>
            <a:off x="1302650" y="2546642"/>
            <a:ext cx="1320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Increase </a:t>
            </a:r>
          </a:p>
          <a:p>
            <a:pPr algn="ctr"/>
            <a:r>
              <a:rPr lang="en-US" sz="2400" b="1" smtClean="0"/>
              <a:t>Speed</a:t>
            </a:r>
            <a:endParaRPr lang="en-US" sz="2400" b="1"/>
          </a:p>
        </p:txBody>
      </p:sp>
      <p:sp>
        <p:nvSpPr>
          <p:cNvPr id="28" name="TextBox 27"/>
          <p:cNvSpPr txBox="1"/>
          <p:nvPr/>
        </p:nvSpPr>
        <p:spPr>
          <a:xfrm>
            <a:off x="1261917" y="3732865"/>
            <a:ext cx="1354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Decrease</a:t>
            </a:r>
          </a:p>
          <a:p>
            <a:pPr algn="ctr"/>
            <a:r>
              <a:rPr lang="en-US" sz="2400" b="1" smtClean="0"/>
              <a:t>Speed</a:t>
            </a:r>
            <a:endParaRPr lang="en-US" sz="2400" b="1"/>
          </a:p>
        </p:txBody>
      </p:sp>
      <p:sp>
        <p:nvSpPr>
          <p:cNvPr id="29" name="TextBox 28"/>
          <p:cNvSpPr txBox="1"/>
          <p:nvPr/>
        </p:nvSpPr>
        <p:spPr>
          <a:xfrm>
            <a:off x="8709552" y="4257119"/>
            <a:ext cx="760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Turn</a:t>
            </a:r>
            <a:endParaRPr lang="en-US" sz="2400" b="1"/>
          </a:p>
        </p:txBody>
      </p:sp>
      <p:sp>
        <p:nvSpPr>
          <p:cNvPr id="36" name="TextBox 35"/>
          <p:cNvSpPr txBox="1"/>
          <p:nvPr/>
        </p:nvSpPr>
        <p:spPr>
          <a:xfrm>
            <a:off x="8357532" y="2884603"/>
            <a:ext cx="130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Override</a:t>
            </a:r>
            <a:endParaRPr lang="en-US" sz="2400" b="1"/>
          </a:p>
        </p:txBody>
      </p:sp>
      <p:sp>
        <p:nvSpPr>
          <p:cNvPr id="37" name="TextBox 36"/>
          <p:cNvSpPr txBox="1"/>
          <p:nvPr/>
        </p:nvSpPr>
        <p:spPr>
          <a:xfrm>
            <a:off x="818691" y="4725669"/>
            <a:ext cx="213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Override speed</a:t>
            </a:r>
            <a:endParaRPr lang="en-US" sz="2400" b="1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623886" y="3881861"/>
            <a:ext cx="1085666" cy="11925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259907" y="3115435"/>
            <a:ext cx="1097625" cy="39737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65556" y="2044837"/>
            <a:ext cx="363574" cy="19882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53217" y="2082017"/>
            <a:ext cx="388504" cy="18630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3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0584005" y="2788949"/>
            <a:ext cx="897924" cy="1371600"/>
          </a:xfrm>
          <a:prstGeom prst="rect">
            <a:avLst/>
          </a:prstGeom>
          <a:noFill/>
          <a:ln w="15875" cap="rnd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70C0"/>
                </a:solidFill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10574769" y="4183111"/>
            <a:ext cx="897924" cy="1371600"/>
          </a:xfrm>
          <a:prstGeom prst="rect">
            <a:avLst/>
          </a:prstGeom>
          <a:noFill/>
          <a:ln w="15875" cap="rnd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70C0"/>
                </a:solidFill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8961209" y="3431745"/>
            <a:ext cx="1145060" cy="1445056"/>
          </a:xfrm>
          <a:prstGeom prst="rect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Robot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3043" y="318236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  <a:latin typeface="Century Gothic" panose="020B0502020202020204"/>
              </a:rPr>
              <a:t>Left </a:t>
            </a:r>
          </a:p>
          <a:p>
            <a:pPr algn="ctr"/>
            <a:r>
              <a:rPr lang="en-US" sz="1600">
                <a:solidFill>
                  <a:prstClr val="black"/>
                </a:solidFill>
                <a:latin typeface="Century Gothic" panose="020B0502020202020204"/>
              </a:rPr>
              <a:t>Camera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23044" y="457652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  <a:latin typeface="Century Gothic" panose="020B0502020202020204"/>
              </a:rPr>
              <a:t>Right</a:t>
            </a:r>
          </a:p>
          <a:p>
            <a:pPr algn="ctr"/>
            <a:r>
              <a:rPr lang="en-US" sz="1600">
                <a:solidFill>
                  <a:prstClr val="black"/>
                </a:solidFill>
                <a:latin typeface="Century Gothic" panose="020B0502020202020204"/>
              </a:rPr>
              <a:t>Camera</a:t>
            </a:r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811211" y="4726803"/>
            <a:ext cx="554462" cy="106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690913" y="4726802"/>
            <a:ext cx="554462" cy="106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11211" y="3474748"/>
            <a:ext cx="554462" cy="106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04767" y="3474748"/>
            <a:ext cx="554462" cy="106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91434" y="419310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entury Gothic" panose="020B0502020202020204"/>
              </a:rPr>
              <a:t>Code with Glare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2856" y="4193105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entury Gothic" panose="020B0502020202020204"/>
              </a:rPr>
              <a:t>Global Threshold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entury Gothic" panose="020B0502020202020204"/>
              </a:rPr>
              <a:t>(not readable)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2009" y="4193105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entury Gothic" panose="020B0502020202020204"/>
              </a:rPr>
              <a:t>Adaptive Threshold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entury Gothic" panose="020B0502020202020204"/>
              </a:rPr>
              <a:t>(readable)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45" y="2227901"/>
            <a:ext cx="2162133" cy="1903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t="11973" r="30422" b="25950"/>
          <a:stretch/>
        </p:blipFill>
        <p:spPr>
          <a:xfrm>
            <a:off x="5341113" y="2227901"/>
            <a:ext cx="2264658" cy="19039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4" t="22820" r="22774" b="14132"/>
          <a:stretch/>
        </p:blipFill>
        <p:spPr>
          <a:xfrm>
            <a:off x="2681750" y="2227901"/>
            <a:ext cx="2153833" cy="19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1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1248621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505524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248621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505524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>
            <a:stCxn id="92" idx="4"/>
            <a:endCxn id="94" idx="0"/>
          </p:cNvCxnSpPr>
          <p:nvPr/>
        </p:nvCxnSpPr>
        <p:spPr>
          <a:xfrm>
            <a:off x="1318290" y="804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97" name="Straight Connector 96"/>
          <p:cNvCxnSpPr>
            <a:stCxn id="93" idx="4"/>
            <a:endCxn id="95" idx="0"/>
          </p:cNvCxnSpPr>
          <p:nvPr/>
        </p:nvCxnSpPr>
        <p:spPr>
          <a:xfrm>
            <a:off x="1575193" y="804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98" name="Oval 97"/>
          <p:cNvSpPr/>
          <p:nvPr/>
        </p:nvSpPr>
        <p:spPr>
          <a:xfrm>
            <a:off x="1762427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762427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2" name="Straight Connector 101"/>
          <p:cNvCxnSpPr>
            <a:stCxn id="98" idx="4"/>
            <a:endCxn id="100" idx="0"/>
          </p:cNvCxnSpPr>
          <p:nvPr/>
        </p:nvCxnSpPr>
        <p:spPr>
          <a:xfrm>
            <a:off x="1832096" y="804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110" name="Oval 109"/>
          <p:cNvSpPr/>
          <p:nvPr/>
        </p:nvSpPr>
        <p:spPr>
          <a:xfrm>
            <a:off x="1318289" y="1095257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4" name="Right Arrow 173"/>
          <p:cNvSpPr/>
          <p:nvPr/>
        </p:nvSpPr>
        <p:spPr>
          <a:xfrm>
            <a:off x="1960338" y="1348170"/>
            <a:ext cx="423219" cy="264523"/>
          </a:xfrm>
          <a:prstGeom prst="rightArrow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1357478" y="1612693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1394490" y="1379014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1537335" y="1203755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455459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712362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2455459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2712362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85" name="Straight Connector 184"/>
          <p:cNvCxnSpPr>
            <a:stCxn id="181" idx="4"/>
            <a:endCxn id="190" idx="0"/>
          </p:cNvCxnSpPr>
          <p:nvPr/>
        </p:nvCxnSpPr>
        <p:spPr>
          <a:xfrm>
            <a:off x="2525128" y="804248"/>
            <a:ext cx="69668" cy="291009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186" name="Straight Connector 185"/>
          <p:cNvCxnSpPr>
            <a:stCxn id="182" idx="4"/>
            <a:endCxn id="184" idx="0"/>
          </p:cNvCxnSpPr>
          <p:nvPr/>
        </p:nvCxnSpPr>
        <p:spPr>
          <a:xfrm>
            <a:off x="2782031" y="804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187" name="Oval 186"/>
          <p:cNvSpPr/>
          <p:nvPr/>
        </p:nvSpPr>
        <p:spPr>
          <a:xfrm>
            <a:off x="2969265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2969265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89" name="Straight Connector 188"/>
          <p:cNvCxnSpPr>
            <a:stCxn id="187" idx="4"/>
            <a:endCxn id="188" idx="0"/>
          </p:cNvCxnSpPr>
          <p:nvPr/>
        </p:nvCxnSpPr>
        <p:spPr>
          <a:xfrm>
            <a:off x="3038934" y="804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190" name="Oval 189"/>
          <p:cNvSpPr/>
          <p:nvPr/>
        </p:nvSpPr>
        <p:spPr>
          <a:xfrm>
            <a:off x="2525127" y="1095257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2564316" y="1612693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2601328" y="1379014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2744173" y="1203755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96" name="Straight Connector 195"/>
          <p:cNvCxnSpPr>
            <a:stCxn id="190" idx="4"/>
            <a:endCxn id="183" idx="0"/>
          </p:cNvCxnSpPr>
          <p:nvPr/>
        </p:nvCxnSpPr>
        <p:spPr>
          <a:xfrm flipH="1">
            <a:off x="2525128" y="1217177"/>
            <a:ext cx="69668" cy="1010923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199" name="Right Arrow 198"/>
          <p:cNvSpPr/>
          <p:nvPr/>
        </p:nvSpPr>
        <p:spPr>
          <a:xfrm>
            <a:off x="3148491" y="1348170"/>
            <a:ext cx="423219" cy="264523"/>
          </a:xfrm>
          <a:prstGeom prst="rightArrow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3643612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3900515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3643612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3900515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04" name="Straight Connector 203"/>
          <p:cNvCxnSpPr>
            <a:stCxn id="200" idx="4"/>
            <a:endCxn id="209" idx="0"/>
          </p:cNvCxnSpPr>
          <p:nvPr/>
        </p:nvCxnSpPr>
        <p:spPr>
          <a:xfrm>
            <a:off x="3713281" y="804248"/>
            <a:ext cx="69668" cy="291009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05" name="Straight Connector 204"/>
          <p:cNvCxnSpPr>
            <a:stCxn id="201" idx="4"/>
            <a:endCxn id="203" idx="0"/>
          </p:cNvCxnSpPr>
          <p:nvPr/>
        </p:nvCxnSpPr>
        <p:spPr>
          <a:xfrm>
            <a:off x="3970184" y="804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06" name="Oval 205"/>
          <p:cNvSpPr/>
          <p:nvPr/>
        </p:nvSpPr>
        <p:spPr>
          <a:xfrm>
            <a:off x="4157418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4157418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08" name="Straight Connector 207"/>
          <p:cNvCxnSpPr>
            <a:stCxn id="206" idx="4"/>
            <a:endCxn id="207" idx="0"/>
          </p:cNvCxnSpPr>
          <p:nvPr/>
        </p:nvCxnSpPr>
        <p:spPr>
          <a:xfrm>
            <a:off x="4227087" y="804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09" name="Oval 208"/>
          <p:cNvSpPr/>
          <p:nvPr/>
        </p:nvSpPr>
        <p:spPr>
          <a:xfrm>
            <a:off x="3713280" y="1095257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3752469" y="1612693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3789481" y="1379014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3932326" y="1203755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13" name="Straight Connector 212"/>
          <p:cNvCxnSpPr>
            <a:stCxn id="209" idx="4"/>
            <a:endCxn id="210" idx="0"/>
          </p:cNvCxnSpPr>
          <p:nvPr/>
        </p:nvCxnSpPr>
        <p:spPr>
          <a:xfrm>
            <a:off x="3782949" y="1217177"/>
            <a:ext cx="39189" cy="395516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14" name="Straight Connector 213"/>
          <p:cNvCxnSpPr>
            <a:stCxn id="210" idx="4"/>
            <a:endCxn id="202" idx="0"/>
          </p:cNvCxnSpPr>
          <p:nvPr/>
        </p:nvCxnSpPr>
        <p:spPr>
          <a:xfrm flipH="1">
            <a:off x="3713281" y="1734613"/>
            <a:ext cx="108857" cy="49348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21" name="Right Arrow 220"/>
          <p:cNvSpPr/>
          <p:nvPr/>
        </p:nvSpPr>
        <p:spPr>
          <a:xfrm>
            <a:off x="4328565" y="1332930"/>
            <a:ext cx="423219" cy="264523"/>
          </a:xfrm>
          <a:prstGeom prst="rightArrow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4823686" y="67579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5080589" y="67579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4823686" y="221286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5080589" y="221286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>
            <a:stCxn id="222" idx="4"/>
            <a:endCxn id="231" idx="0"/>
          </p:cNvCxnSpPr>
          <p:nvPr/>
        </p:nvCxnSpPr>
        <p:spPr>
          <a:xfrm>
            <a:off x="4893355" y="789008"/>
            <a:ext cx="69668" cy="291009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27" name="Straight Connector 226"/>
          <p:cNvCxnSpPr>
            <a:stCxn id="223" idx="4"/>
            <a:endCxn id="225" idx="0"/>
          </p:cNvCxnSpPr>
          <p:nvPr/>
        </p:nvCxnSpPr>
        <p:spPr>
          <a:xfrm>
            <a:off x="5150258" y="78900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28" name="Oval 227"/>
          <p:cNvSpPr/>
          <p:nvPr/>
        </p:nvSpPr>
        <p:spPr>
          <a:xfrm>
            <a:off x="5337492" y="67579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5337492" y="221286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30" name="Straight Connector 229"/>
          <p:cNvCxnSpPr>
            <a:stCxn id="228" idx="4"/>
            <a:endCxn id="229" idx="0"/>
          </p:cNvCxnSpPr>
          <p:nvPr/>
        </p:nvCxnSpPr>
        <p:spPr>
          <a:xfrm>
            <a:off x="5407161" y="78900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31" name="Oval 230"/>
          <p:cNvSpPr/>
          <p:nvPr/>
        </p:nvSpPr>
        <p:spPr>
          <a:xfrm>
            <a:off x="4893354" y="1080017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4932543" y="1597453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4969555" y="1363774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5112400" y="1188515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35" name="Straight Connector 234"/>
          <p:cNvCxnSpPr>
            <a:stCxn id="231" idx="1"/>
            <a:endCxn id="233" idx="0"/>
          </p:cNvCxnSpPr>
          <p:nvPr/>
        </p:nvCxnSpPr>
        <p:spPr>
          <a:xfrm>
            <a:off x="4913759" y="1097872"/>
            <a:ext cx="125465" cy="26590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36" name="Straight Connector 235"/>
          <p:cNvCxnSpPr>
            <a:stCxn id="232" idx="4"/>
            <a:endCxn id="224" idx="0"/>
          </p:cNvCxnSpPr>
          <p:nvPr/>
        </p:nvCxnSpPr>
        <p:spPr>
          <a:xfrm flipH="1">
            <a:off x="4893355" y="1719373"/>
            <a:ext cx="108857" cy="49348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37" name="Straight Connector 236"/>
          <p:cNvCxnSpPr>
            <a:stCxn id="233" idx="0"/>
            <a:endCxn id="232" idx="4"/>
          </p:cNvCxnSpPr>
          <p:nvPr/>
        </p:nvCxnSpPr>
        <p:spPr>
          <a:xfrm flipH="1">
            <a:off x="5002212" y="1363774"/>
            <a:ext cx="37012" cy="355599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44" name="Right Arrow 243"/>
          <p:cNvSpPr/>
          <p:nvPr/>
        </p:nvSpPr>
        <p:spPr>
          <a:xfrm>
            <a:off x="5525179" y="1317690"/>
            <a:ext cx="423219" cy="264523"/>
          </a:xfrm>
          <a:prstGeom prst="rightArrow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6020300" y="66055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6277203" y="66055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6020300" y="219762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6277203" y="219762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49" name="Straight Connector 248"/>
          <p:cNvCxnSpPr>
            <a:stCxn id="245" idx="4"/>
            <a:endCxn id="254" idx="0"/>
          </p:cNvCxnSpPr>
          <p:nvPr/>
        </p:nvCxnSpPr>
        <p:spPr>
          <a:xfrm>
            <a:off x="6089969" y="773768"/>
            <a:ext cx="69668" cy="291009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50" name="Straight Connector 249"/>
          <p:cNvCxnSpPr>
            <a:stCxn id="246" idx="4"/>
            <a:endCxn id="257" idx="0"/>
          </p:cNvCxnSpPr>
          <p:nvPr/>
        </p:nvCxnSpPr>
        <p:spPr>
          <a:xfrm>
            <a:off x="6346872" y="773768"/>
            <a:ext cx="31811" cy="39950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51" name="Oval 250"/>
          <p:cNvSpPr/>
          <p:nvPr/>
        </p:nvSpPr>
        <p:spPr>
          <a:xfrm>
            <a:off x="6534106" y="66055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6534106" y="219762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53" name="Straight Connector 252"/>
          <p:cNvCxnSpPr>
            <a:stCxn id="251" idx="4"/>
            <a:endCxn id="252" idx="0"/>
          </p:cNvCxnSpPr>
          <p:nvPr/>
        </p:nvCxnSpPr>
        <p:spPr>
          <a:xfrm>
            <a:off x="6603775" y="77376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54" name="Oval 253"/>
          <p:cNvSpPr/>
          <p:nvPr/>
        </p:nvSpPr>
        <p:spPr>
          <a:xfrm>
            <a:off x="6089968" y="1064777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6129157" y="1582213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6166169" y="1348534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6309014" y="1173275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58" name="Straight Connector 257"/>
          <p:cNvCxnSpPr>
            <a:stCxn id="254" idx="4"/>
            <a:endCxn id="256" idx="0"/>
          </p:cNvCxnSpPr>
          <p:nvPr/>
        </p:nvCxnSpPr>
        <p:spPr>
          <a:xfrm>
            <a:off x="6159637" y="1186697"/>
            <a:ext cx="76201" cy="16183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59" name="Straight Connector 258"/>
          <p:cNvCxnSpPr>
            <a:stCxn id="255" idx="4"/>
            <a:endCxn id="247" idx="0"/>
          </p:cNvCxnSpPr>
          <p:nvPr/>
        </p:nvCxnSpPr>
        <p:spPr>
          <a:xfrm flipH="1">
            <a:off x="6089969" y="1704133"/>
            <a:ext cx="108857" cy="49348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60" name="Straight Connector 259"/>
          <p:cNvCxnSpPr>
            <a:stCxn id="256" idx="4"/>
            <a:endCxn id="255" idx="0"/>
          </p:cNvCxnSpPr>
          <p:nvPr/>
        </p:nvCxnSpPr>
        <p:spPr>
          <a:xfrm flipH="1">
            <a:off x="6198826" y="1470454"/>
            <a:ext cx="37012" cy="111759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61" name="Straight Connector 260"/>
          <p:cNvCxnSpPr>
            <a:stCxn id="257" idx="4"/>
            <a:endCxn id="248" idx="0"/>
          </p:cNvCxnSpPr>
          <p:nvPr/>
        </p:nvCxnSpPr>
        <p:spPr>
          <a:xfrm flipH="1">
            <a:off x="6346872" y="1295195"/>
            <a:ext cx="31811" cy="902425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9670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460201" y="1072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17104" y="1072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60201" y="2609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717104" y="2609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>
            <a:stCxn id="17" idx="4"/>
            <a:endCxn id="19" idx="0"/>
          </p:cNvCxnSpPr>
          <p:nvPr/>
        </p:nvCxnSpPr>
        <p:spPr>
          <a:xfrm>
            <a:off x="2529870" y="1185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2" name="Straight Connector 21"/>
          <p:cNvCxnSpPr>
            <a:stCxn id="18" idx="4"/>
            <a:endCxn id="20" idx="0"/>
          </p:cNvCxnSpPr>
          <p:nvPr/>
        </p:nvCxnSpPr>
        <p:spPr>
          <a:xfrm>
            <a:off x="2786773" y="1185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3" name="Oval 22"/>
          <p:cNvSpPr/>
          <p:nvPr/>
        </p:nvSpPr>
        <p:spPr>
          <a:xfrm>
            <a:off x="2974007" y="1072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4007" y="2609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>
            <a:stCxn id="23" idx="4"/>
            <a:endCxn id="24" idx="0"/>
          </p:cNvCxnSpPr>
          <p:nvPr/>
        </p:nvCxnSpPr>
        <p:spPr>
          <a:xfrm>
            <a:off x="3043676" y="1185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6" name="Oval 25"/>
          <p:cNvSpPr/>
          <p:nvPr/>
        </p:nvSpPr>
        <p:spPr>
          <a:xfrm>
            <a:off x="2529869" y="1476257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69058" y="1993693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606070" y="1760014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50222" y="1185248"/>
            <a:ext cx="94828" cy="78402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27997" y="881538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27997" y="1831975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794491" y="994749"/>
            <a:ext cx="6109" cy="837226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ysDot"/>
            <a:headEnd type="arrow"/>
            <a:tailEnd type="none" w="lg" len="lg"/>
          </a:ln>
          <a:effectLst/>
        </p:spPr>
      </p:cxnSp>
      <p:sp>
        <p:nvSpPr>
          <p:cNvPr id="49" name="Oval 48"/>
          <p:cNvSpPr/>
          <p:nvPr/>
        </p:nvSpPr>
        <p:spPr>
          <a:xfrm>
            <a:off x="4577758" y="1140798"/>
            <a:ext cx="94828" cy="78402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555533" y="881538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555533" y="1831975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4622027" y="994749"/>
            <a:ext cx="6109" cy="837226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ysDot"/>
            <a:headEnd type="arrow"/>
            <a:tailEnd type="none" w="lg" len="lg"/>
          </a:ln>
          <a:effectLst/>
        </p:spPr>
      </p:cxnSp>
      <p:sp>
        <p:nvSpPr>
          <p:cNvPr id="53" name="Oval 52"/>
          <p:cNvSpPr/>
          <p:nvPr/>
        </p:nvSpPr>
        <p:spPr>
          <a:xfrm>
            <a:off x="4401759" y="1080473"/>
            <a:ext cx="94828" cy="78402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379534" y="881538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79534" y="1831975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446028" y="994749"/>
            <a:ext cx="6109" cy="837226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ysDot"/>
            <a:headEnd type="none"/>
            <a:tailEnd type="arrow" w="med" len="med"/>
          </a:ln>
          <a:effectLst/>
        </p:spPr>
      </p:cxnSp>
      <p:sp>
        <p:nvSpPr>
          <p:cNvPr id="57" name="Oval 56"/>
          <p:cNvSpPr/>
          <p:nvPr/>
        </p:nvSpPr>
        <p:spPr>
          <a:xfrm>
            <a:off x="4222223" y="1204298"/>
            <a:ext cx="94828" cy="78402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199998" y="881538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199998" y="1831975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66492" y="994749"/>
            <a:ext cx="6109" cy="837226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ysDot"/>
            <a:headEnd type="none"/>
            <a:tailEnd type="arrow" w="med" len="med"/>
          </a:ln>
          <a:effectLst/>
        </p:spPr>
      </p:cxnSp>
      <p:sp>
        <p:nvSpPr>
          <p:cNvPr id="61" name="Arc 60"/>
          <p:cNvSpPr/>
          <p:nvPr/>
        </p:nvSpPr>
        <p:spPr>
          <a:xfrm>
            <a:off x="4266492" y="661374"/>
            <a:ext cx="527999" cy="406400"/>
          </a:xfrm>
          <a:prstGeom prst="arc">
            <a:avLst>
              <a:gd name="adj1" fmla="val 10708153"/>
              <a:gd name="adj2" fmla="val 0"/>
            </a:avLst>
          </a:prstGeom>
          <a:ln>
            <a:solidFill>
              <a:srgbClr val="C00000"/>
            </a:solidFill>
            <a:prstDash val="sysDot"/>
            <a:headEnd type="arrow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/>
          <p:nvPr/>
        </p:nvSpPr>
        <p:spPr>
          <a:xfrm>
            <a:off x="4461240" y="742336"/>
            <a:ext cx="166896" cy="250825"/>
          </a:xfrm>
          <a:prstGeom prst="arc">
            <a:avLst>
              <a:gd name="adj1" fmla="val 10708153"/>
              <a:gd name="adj2" fmla="val 0"/>
            </a:avLst>
          </a:prstGeom>
          <a:ln>
            <a:solidFill>
              <a:srgbClr val="C00000"/>
            </a:solidFill>
            <a:prstDash val="sysDot"/>
            <a:headEnd type="arrow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endCxn id="29" idx="0"/>
          </p:cNvCxnSpPr>
          <p:nvPr/>
        </p:nvCxnSpPr>
        <p:spPr>
          <a:xfrm>
            <a:off x="4797530" y="1029130"/>
            <a:ext cx="106" cy="15611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8" idx="4"/>
            <a:endCxn id="57" idx="0"/>
          </p:cNvCxnSpPr>
          <p:nvPr/>
        </p:nvCxnSpPr>
        <p:spPr>
          <a:xfrm flipH="1">
            <a:off x="4269637" y="994749"/>
            <a:ext cx="30" cy="2095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9" idx="0"/>
          </p:cNvCxnSpPr>
          <p:nvPr/>
        </p:nvCxnSpPr>
        <p:spPr>
          <a:xfrm>
            <a:off x="4622027" y="1029130"/>
            <a:ext cx="3145" cy="11166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4" idx="4"/>
            <a:endCxn id="53" idx="0"/>
          </p:cNvCxnSpPr>
          <p:nvPr/>
        </p:nvCxnSpPr>
        <p:spPr>
          <a:xfrm flipH="1">
            <a:off x="4449173" y="994749"/>
            <a:ext cx="30" cy="857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1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105525" y="1652607"/>
            <a:ext cx="2041380" cy="17174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096564" y="2823185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6260221" y="2390266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682802" y="2020360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3992933" y="2273662"/>
            <a:ext cx="156754" cy="113211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426876" y="2495004"/>
            <a:ext cx="217715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31676" y="2825932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13682" y="3600299"/>
            <a:ext cx="261257" cy="22569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40383" y="1655354"/>
            <a:ext cx="261257" cy="22569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>
            <a:stCxn id="72" idx="4"/>
            <a:endCxn id="80" idx="0"/>
          </p:cNvCxnSpPr>
          <p:nvPr/>
        </p:nvCxnSpPr>
        <p:spPr>
          <a:xfrm>
            <a:off x="3813431" y="2246782"/>
            <a:ext cx="56587" cy="576403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80" name="5-Point Star 79"/>
          <p:cNvSpPr/>
          <p:nvPr/>
        </p:nvSpPr>
        <p:spPr>
          <a:xfrm>
            <a:off x="3764523" y="2823185"/>
            <a:ext cx="210990" cy="204681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77" idx="0"/>
            <a:endCxn id="75" idx="4"/>
          </p:cNvCxnSpPr>
          <p:nvPr/>
        </p:nvCxnSpPr>
        <p:spPr>
          <a:xfrm flipV="1">
            <a:off x="3844311" y="3052354"/>
            <a:ext cx="17994" cy="547945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82" name="Left Brace 81"/>
          <p:cNvSpPr/>
          <p:nvPr/>
        </p:nvSpPr>
        <p:spPr>
          <a:xfrm>
            <a:off x="3182220" y="1768203"/>
            <a:ext cx="269965" cy="344263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3" name="Left Brace 82"/>
          <p:cNvSpPr/>
          <p:nvPr/>
        </p:nvSpPr>
        <p:spPr>
          <a:xfrm>
            <a:off x="3190927" y="2912296"/>
            <a:ext cx="269965" cy="764354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36532" y="17659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entury Gothic" panose="020B0502020202020204"/>
              </a:rPr>
              <a:t>2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28207" y="3109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entury Gothic" panose="020B0502020202020204"/>
              </a:rPr>
              <a:t>4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86" name="5-Point Star 85"/>
          <p:cNvSpPr/>
          <p:nvPr/>
        </p:nvSpPr>
        <p:spPr>
          <a:xfrm>
            <a:off x="3700219" y="1997527"/>
            <a:ext cx="212544" cy="224767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7" name="Left Brace 86"/>
          <p:cNvSpPr/>
          <p:nvPr/>
        </p:nvSpPr>
        <p:spPr>
          <a:xfrm>
            <a:off x="3182219" y="2112466"/>
            <a:ext cx="269965" cy="758643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30571" y="2326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entury Gothic" panose="020B0502020202020204"/>
              </a:rPr>
              <a:t>3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 flipH="1">
            <a:off x="3806491" y="1905514"/>
            <a:ext cx="72256" cy="92013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90" name="Oval 89"/>
          <p:cNvSpPr/>
          <p:nvPr/>
        </p:nvSpPr>
        <p:spPr>
          <a:xfrm>
            <a:off x="5339792" y="2017613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649923" y="2270915"/>
            <a:ext cx="156754" cy="113211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5083866" y="2492257"/>
            <a:ext cx="217715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5388666" y="2823185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5388665" y="2416059"/>
            <a:ext cx="261257" cy="226422"/>
          </a:xfrm>
          <a:prstGeom prst="ellipse">
            <a:avLst/>
          </a:prstGeom>
          <a:noFill/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388665" y="3600299"/>
            <a:ext cx="261257" cy="22569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397373" y="1652607"/>
            <a:ext cx="261257" cy="22569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7" name="Straight Connector 96"/>
          <p:cNvCxnSpPr>
            <a:stCxn id="94" idx="4"/>
            <a:endCxn id="98" idx="0"/>
          </p:cNvCxnSpPr>
          <p:nvPr/>
        </p:nvCxnSpPr>
        <p:spPr>
          <a:xfrm>
            <a:off x="5519294" y="2642481"/>
            <a:ext cx="2841" cy="180704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98" name="5-Point Star 97"/>
          <p:cNvSpPr/>
          <p:nvPr/>
        </p:nvSpPr>
        <p:spPr>
          <a:xfrm>
            <a:off x="5411767" y="2823185"/>
            <a:ext cx="220736" cy="201934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9" name="Straight Connector 98"/>
          <p:cNvCxnSpPr>
            <a:stCxn id="95" idx="0"/>
            <a:endCxn id="160" idx="4"/>
          </p:cNvCxnSpPr>
          <p:nvPr/>
        </p:nvCxnSpPr>
        <p:spPr>
          <a:xfrm flipV="1">
            <a:off x="5519294" y="3443795"/>
            <a:ext cx="80860" cy="156504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00" name="Left Brace 99"/>
          <p:cNvSpPr/>
          <p:nvPr/>
        </p:nvSpPr>
        <p:spPr>
          <a:xfrm>
            <a:off x="4801110" y="1765456"/>
            <a:ext cx="269965" cy="344263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1" name="Left Brace 100"/>
          <p:cNvSpPr/>
          <p:nvPr/>
        </p:nvSpPr>
        <p:spPr>
          <a:xfrm>
            <a:off x="4809817" y="2909549"/>
            <a:ext cx="269965" cy="336002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45897" y="1734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entury Gothic" panose="020B0502020202020204"/>
              </a:rPr>
              <a:t>5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36741" y="2909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entury Gothic" panose="020B0502020202020204"/>
              </a:rPr>
              <a:t>8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4" name="5-Point Star 103"/>
          <p:cNvSpPr/>
          <p:nvPr/>
        </p:nvSpPr>
        <p:spPr>
          <a:xfrm>
            <a:off x="5348644" y="2016403"/>
            <a:ext cx="234987" cy="209518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5" name="Left Brace 104"/>
          <p:cNvSpPr/>
          <p:nvPr/>
        </p:nvSpPr>
        <p:spPr>
          <a:xfrm>
            <a:off x="4801109" y="2109720"/>
            <a:ext cx="269965" cy="382538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537045" y="21040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entury Gothic" panose="020B0502020202020204"/>
              </a:rPr>
              <a:t>6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cxnSp>
        <p:nvCxnSpPr>
          <p:cNvPr id="107" name="Straight Connector 106"/>
          <p:cNvCxnSpPr>
            <a:endCxn id="104" idx="0"/>
          </p:cNvCxnSpPr>
          <p:nvPr/>
        </p:nvCxnSpPr>
        <p:spPr>
          <a:xfrm flipH="1">
            <a:off x="5466138" y="1902767"/>
            <a:ext cx="69598" cy="113636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08" name="Left Brace 107"/>
          <p:cNvSpPr/>
          <p:nvPr/>
        </p:nvSpPr>
        <p:spPr>
          <a:xfrm>
            <a:off x="4806362" y="2488571"/>
            <a:ext cx="269965" cy="382538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548018" y="24951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entury Gothic" panose="020B0502020202020204"/>
              </a:rPr>
              <a:t>7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cxnSp>
        <p:nvCxnSpPr>
          <p:cNvPr id="110" name="Straight Connector 109"/>
          <p:cNvCxnSpPr>
            <a:stCxn id="90" idx="4"/>
            <a:endCxn id="94" idx="0"/>
          </p:cNvCxnSpPr>
          <p:nvPr/>
        </p:nvCxnSpPr>
        <p:spPr>
          <a:xfrm>
            <a:off x="5470421" y="2244035"/>
            <a:ext cx="48873" cy="172024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11" name="5-Point Star 110"/>
          <p:cNvSpPr/>
          <p:nvPr/>
        </p:nvSpPr>
        <p:spPr>
          <a:xfrm>
            <a:off x="5433429" y="2415317"/>
            <a:ext cx="199073" cy="197957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4217096" y="2611458"/>
            <a:ext cx="315108" cy="26452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60220" y="3104082"/>
            <a:ext cx="261257" cy="22569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253176" y="2059166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269000" y="2731471"/>
            <a:ext cx="261257" cy="226422"/>
          </a:xfrm>
          <a:prstGeom prst="ellipse">
            <a:avLst/>
          </a:prstGeom>
          <a:noFill/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2" name="5-Point Star 121"/>
          <p:cNvSpPr/>
          <p:nvPr/>
        </p:nvSpPr>
        <p:spPr>
          <a:xfrm>
            <a:off x="6291674" y="2389657"/>
            <a:ext cx="212388" cy="218936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6012" y="2003100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Century Gothic" panose="020B0502020202020204"/>
              </a:rPr>
              <a:t> Possible plant</a:t>
            </a:r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556312" y="2684212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Century Gothic" panose="020B0502020202020204"/>
              </a:rPr>
              <a:t>Created plant</a:t>
            </a:r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597354" y="3032265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Century Gothic" panose="020B0502020202020204"/>
              </a:rPr>
              <a:t>QR Code</a:t>
            </a:r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27" name="5-Point Star 126"/>
          <p:cNvSpPr/>
          <p:nvPr/>
        </p:nvSpPr>
        <p:spPr>
          <a:xfrm>
            <a:off x="6295055" y="2745257"/>
            <a:ext cx="209007" cy="196127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063905" y="2017613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357821" y="2270915"/>
            <a:ext cx="156754" cy="113211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791764" y="2492257"/>
            <a:ext cx="217715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084017" y="3605210"/>
            <a:ext cx="261257" cy="22569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05271" y="1652607"/>
            <a:ext cx="261257" cy="22569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>
            <a:stCxn id="133" idx="2"/>
            <a:endCxn id="132" idx="0"/>
          </p:cNvCxnSpPr>
          <p:nvPr/>
        </p:nvCxnSpPr>
        <p:spPr>
          <a:xfrm flipH="1">
            <a:off x="2214646" y="1878305"/>
            <a:ext cx="21254" cy="1726905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37" name="Left Brace 136"/>
          <p:cNvSpPr/>
          <p:nvPr/>
        </p:nvSpPr>
        <p:spPr>
          <a:xfrm>
            <a:off x="1632833" y="1765456"/>
            <a:ext cx="269965" cy="1911194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380791" y="2540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entury Gothic" panose="020B0502020202020204"/>
              </a:rPr>
              <a:t>1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42" name="Right Arrow 141"/>
          <p:cNvSpPr/>
          <p:nvPr/>
        </p:nvSpPr>
        <p:spPr>
          <a:xfrm>
            <a:off x="2578163" y="2624998"/>
            <a:ext cx="298044" cy="26452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564098" y="233605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Century Gothic" panose="020B0502020202020204"/>
              </a:rPr>
              <a:t>Actual plant</a:t>
            </a:r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609928" y="166781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smtClean="0">
                <a:solidFill>
                  <a:prstClr val="black"/>
                </a:solidFill>
                <a:latin typeface="Century Gothic" panose="020B0502020202020204"/>
              </a:rPr>
              <a:t>Legend</a:t>
            </a:r>
            <a:endParaRPr lang="en-US" b="1" u="sng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246740" y="3239480"/>
            <a:ext cx="131716" cy="213484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3874716" y="3248944"/>
            <a:ext cx="131716" cy="213484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5534296" y="3230311"/>
            <a:ext cx="131716" cy="213484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1" name="5-Point Star 160"/>
          <p:cNvSpPr/>
          <p:nvPr/>
        </p:nvSpPr>
        <p:spPr>
          <a:xfrm>
            <a:off x="5494857" y="3232182"/>
            <a:ext cx="209007" cy="196127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63" name="Straight Connector 162"/>
          <p:cNvCxnSpPr>
            <a:stCxn id="161" idx="0"/>
            <a:endCxn id="93" idx="4"/>
          </p:cNvCxnSpPr>
          <p:nvPr/>
        </p:nvCxnSpPr>
        <p:spPr>
          <a:xfrm flipH="1" flipV="1">
            <a:off x="5519295" y="3049607"/>
            <a:ext cx="80066" cy="182575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66" name="Left Brace 165"/>
          <p:cNvSpPr/>
          <p:nvPr/>
        </p:nvSpPr>
        <p:spPr>
          <a:xfrm>
            <a:off x="4820598" y="3272472"/>
            <a:ext cx="269965" cy="448117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555523" y="3323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entury Gothic" panose="020B0502020202020204"/>
              </a:rPr>
              <a:t>9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092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H="1">
            <a:off x="2432658" y="3305175"/>
            <a:ext cx="10626" cy="1423985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302029" y="4280510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12656" y="3865707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02028" y="3450904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787505" y="3305175"/>
            <a:ext cx="10626" cy="1423985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9" name="Oval 18"/>
          <p:cNvSpPr/>
          <p:nvPr/>
        </p:nvSpPr>
        <p:spPr>
          <a:xfrm>
            <a:off x="2656876" y="4280510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67503" y="3865707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56875" y="3450904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142351" y="3300410"/>
            <a:ext cx="10626" cy="1423985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27" name="Oval 26"/>
          <p:cNvSpPr/>
          <p:nvPr/>
        </p:nvSpPr>
        <p:spPr>
          <a:xfrm>
            <a:off x="3011722" y="4275745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22349" y="3860942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011721" y="3446139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0740" y="2961856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Century Gothic" panose="020B0502020202020204"/>
              </a:rPr>
              <a:t>Row:  </a:t>
            </a:r>
            <a:r>
              <a:rPr lang="en-US" sz="1600" u="sng" smtClean="0">
                <a:solidFill>
                  <a:prstClr val="black"/>
                </a:solidFill>
                <a:latin typeface="Century Gothic" panose="020B0502020202020204"/>
              </a:rPr>
              <a:t>1</a:t>
            </a:r>
            <a:r>
              <a:rPr lang="en-US" sz="1600" smtClean="0">
                <a:solidFill>
                  <a:prstClr val="black"/>
                </a:solidFill>
                <a:latin typeface="Century Gothic" panose="020B0502020202020204"/>
              </a:rPr>
              <a:t>    </a:t>
            </a:r>
            <a:r>
              <a:rPr lang="en-US" sz="1600" u="sng" smtClean="0">
                <a:solidFill>
                  <a:prstClr val="black"/>
                </a:solidFill>
                <a:latin typeface="Century Gothic" panose="020B0502020202020204"/>
              </a:rPr>
              <a:t>2</a:t>
            </a:r>
            <a:r>
              <a:rPr lang="en-US" sz="1600" smtClean="0">
                <a:solidFill>
                  <a:prstClr val="black"/>
                </a:solidFill>
                <a:latin typeface="Century Gothic" panose="020B0502020202020204"/>
              </a:rPr>
              <a:t>     </a:t>
            </a:r>
            <a:r>
              <a:rPr lang="en-US" sz="1600" u="sng" smtClean="0">
                <a:solidFill>
                  <a:prstClr val="black"/>
                </a:solidFill>
                <a:latin typeface="Century Gothic" panose="020B0502020202020204"/>
              </a:rPr>
              <a:t>3</a:t>
            </a:r>
            <a:endParaRPr lang="en-US" sz="1600" u="sng" dirty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600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257300" y="561976"/>
            <a:ext cx="0" cy="16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57300" y="220980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7505" y="2209800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Lateral Error (m)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42671" y="121433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 (penalty)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90700" y="19452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06955" y="9324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63090" y="181391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(.07, .1)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00" y="81962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(.12, 1.0)</a:t>
            </a:r>
            <a:endParaRPr lang="en-US"/>
          </a:p>
        </p:txBody>
      </p:sp>
      <p:cxnSp>
        <p:nvCxnSpPr>
          <p:cNvPr id="17" name="Straight Connector 16"/>
          <p:cNvCxnSpPr>
            <a:endCxn id="11" idx="7"/>
          </p:cNvCxnSpPr>
          <p:nvPr/>
        </p:nvCxnSpPr>
        <p:spPr>
          <a:xfrm flipV="1">
            <a:off x="1257300" y="1958635"/>
            <a:ext cx="611449" cy="251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1" idx="3"/>
          </p:cNvCxnSpPr>
          <p:nvPr/>
        </p:nvCxnSpPr>
        <p:spPr>
          <a:xfrm flipH="1">
            <a:off x="1804091" y="1010547"/>
            <a:ext cx="516255" cy="101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0"/>
          </p:cNvCxnSpPr>
          <p:nvPr/>
        </p:nvCxnSpPr>
        <p:spPr>
          <a:xfrm flipV="1">
            <a:off x="2352675" y="647700"/>
            <a:ext cx="0" cy="28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2201832" y="398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520800" y="535426"/>
            <a:ext cx="0" cy="16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20800" y="218325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09145" y="2223199"/>
            <a:ext cx="20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Projection Error (m)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695751" y="118778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 (penalty)</a:t>
            </a: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054200" y="191869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84755" y="9059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38740" y="1721777"/>
                <a:ext cx="708848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mtClean="0"/>
                  <a:t>, .1)</a:t>
                </a:r>
                <a:endParaRPr lang="en-US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740" y="1721777"/>
                <a:ext cx="708848" cy="461473"/>
              </a:xfrm>
              <a:prstGeom prst="rect">
                <a:avLst/>
              </a:prstGeom>
              <a:blipFill rotWithShape="0">
                <a:blip r:embed="rId2"/>
                <a:stretch>
                  <a:fillRect l="-7759" r="-689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04608" y="733286"/>
                <a:ext cx="825867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mtClean="0"/>
                  <a:t>, 1.0)</a:t>
                </a:r>
                <a:endParaRPr lang="en-US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08" y="733286"/>
                <a:ext cx="825867" cy="461473"/>
              </a:xfrm>
              <a:prstGeom prst="rect">
                <a:avLst/>
              </a:prstGeom>
              <a:blipFill rotWithShape="0">
                <a:blip r:embed="rId3"/>
                <a:stretch>
                  <a:fillRect l="-6667" r="-592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endCxn id="33" idx="7"/>
          </p:cNvCxnSpPr>
          <p:nvPr/>
        </p:nvCxnSpPr>
        <p:spPr>
          <a:xfrm flipV="1">
            <a:off x="3520800" y="1932085"/>
            <a:ext cx="611449" cy="251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3"/>
            <a:endCxn id="33" idx="3"/>
          </p:cNvCxnSpPr>
          <p:nvPr/>
        </p:nvCxnSpPr>
        <p:spPr>
          <a:xfrm flipH="1">
            <a:off x="4067591" y="983997"/>
            <a:ext cx="630555" cy="101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</p:cNvCxnSpPr>
          <p:nvPr/>
        </p:nvCxnSpPr>
        <p:spPr>
          <a:xfrm>
            <a:off x="4776195" y="951668"/>
            <a:ext cx="338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64314" y="535426"/>
            <a:ext cx="0" cy="16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864314" y="218325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90415" y="220980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Closeness (m)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5036861" y="118778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 (penalty)</a:t>
            </a: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541991" y="21262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35635" y="90839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4624" y="612257"/>
                <a:ext cx="108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(2.5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mtClean="0"/>
                  <a:t>,1.0)</a:t>
                </a:r>
                <a:endParaRPr lang="en-US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24" y="612257"/>
                <a:ext cx="10858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056" t="-8197" r="-44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>
            <a:endCxn id="48" idx="2"/>
          </p:cNvCxnSpPr>
          <p:nvPr/>
        </p:nvCxnSpPr>
        <p:spPr>
          <a:xfrm flipV="1">
            <a:off x="5864314" y="2171948"/>
            <a:ext cx="677677" cy="1130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4"/>
            <a:endCxn id="48" idx="0"/>
          </p:cNvCxnSpPr>
          <p:nvPr/>
        </p:nvCxnSpPr>
        <p:spPr>
          <a:xfrm>
            <a:off x="6581355" y="999833"/>
            <a:ext cx="6356" cy="112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990351" y="612850"/>
            <a:ext cx="0" cy="28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5400000">
            <a:off x="6847311" y="336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9" name="Oval 58"/>
          <p:cNvSpPr/>
          <p:nvPr/>
        </p:nvSpPr>
        <p:spPr>
          <a:xfrm>
            <a:off x="6944631" y="9071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49" idx="6"/>
            <a:endCxn id="59" idx="2"/>
          </p:cNvCxnSpPr>
          <p:nvPr/>
        </p:nvCxnSpPr>
        <p:spPr>
          <a:xfrm flipV="1">
            <a:off x="6627075" y="952893"/>
            <a:ext cx="317556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718515" y="913943"/>
                <a:ext cx="108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(3.5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mtClean="0"/>
                  <a:t>,1.0)</a:t>
                </a:r>
                <a:endParaRPr lang="en-US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15" y="913943"/>
                <a:ext cx="108581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494" t="-9836" r="-50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V="1">
            <a:off x="1257300" y="3389813"/>
            <a:ext cx="0" cy="16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257300" y="5037637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77505" y="5180512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Lateral Error (m)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442671" y="404217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 (penalty)</a:t>
            </a: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790700" y="477308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306955" y="376033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577141" y="49571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.07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5373" y="362867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-1.0</a:t>
            </a:r>
            <a:endParaRPr lang="en-US"/>
          </a:p>
        </p:txBody>
      </p:sp>
      <p:cxnSp>
        <p:nvCxnSpPr>
          <p:cNvPr id="74" name="Straight Connector 73"/>
          <p:cNvCxnSpPr>
            <a:endCxn id="70" idx="7"/>
          </p:cNvCxnSpPr>
          <p:nvPr/>
        </p:nvCxnSpPr>
        <p:spPr>
          <a:xfrm flipV="1">
            <a:off x="1257300" y="4786472"/>
            <a:ext cx="611449" cy="251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1" idx="3"/>
            <a:endCxn id="70" idx="3"/>
          </p:cNvCxnSpPr>
          <p:nvPr/>
        </p:nvCxnSpPr>
        <p:spPr>
          <a:xfrm flipH="1">
            <a:off x="1804091" y="3838384"/>
            <a:ext cx="516255" cy="101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0"/>
          </p:cNvCxnSpPr>
          <p:nvPr/>
        </p:nvCxnSpPr>
        <p:spPr>
          <a:xfrm flipV="1">
            <a:off x="2352675" y="3475537"/>
            <a:ext cx="0" cy="28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5400000">
            <a:off x="2201832" y="3226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3520800" y="3363263"/>
            <a:ext cx="0" cy="16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520800" y="5011087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09145" y="5203436"/>
            <a:ext cx="20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Projection Error (m)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2695751" y="40156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 (penalty)</a:t>
            </a:r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054200" y="474653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684755" y="37337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761758" y="4925393"/>
                <a:ext cx="712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smtClean="0"/>
                  <a:t>0.25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58" y="4925393"/>
                <a:ext cx="71231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83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/>
          <p:cNvCxnSpPr>
            <a:endCxn id="82" idx="7"/>
          </p:cNvCxnSpPr>
          <p:nvPr/>
        </p:nvCxnSpPr>
        <p:spPr>
          <a:xfrm flipV="1">
            <a:off x="3520800" y="4759922"/>
            <a:ext cx="611449" cy="251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3" idx="3"/>
            <a:endCxn id="82" idx="3"/>
          </p:cNvCxnSpPr>
          <p:nvPr/>
        </p:nvCxnSpPr>
        <p:spPr>
          <a:xfrm flipH="1">
            <a:off x="4067591" y="3811834"/>
            <a:ext cx="630555" cy="101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6"/>
          </p:cNvCxnSpPr>
          <p:nvPr/>
        </p:nvCxnSpPr>
        <p:spPr>
          <a:xfrm>
            <a:off x="4776195" y="3779505"/>
            <a:ext cx="338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864314" y="3363263"/>
            <a:ext cx="0" cy="16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864314" y="5011087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873839" y="5208514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Closeness (m)</a:t>
            </a:r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5036861" y="401562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 (penalty)</a:t>
            </a:r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541991" y="495406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535635" y="37362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300858" y="4943378"/>
                <a:ext cx="595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2.5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58" y="4943378"/>
                <a:ext cx="59529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27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>
            <a:endCxn id="93" idx="2"/>
          </p:cNvCxnSpPr>
          <p:nvPr/>
        </p:nvCxnSpPr>
        <p:spPr>
          <a:xfrm flipV="1">
            <a:off x="5864314" y="4999785"/>
            <a:ext cx="677677" cy="1130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4" idx="4"/>
            <a:endCxn id="93" idx="0"/>
          </p:cNvCxnSpPr>
          <p:nvPr/>
        </p:nvCxnSpPr>
        <p:spPr>
          <a:xfrm>
            <a:off x="6581355" y="3827670"/>
            <a:ext cx="6356" cy="112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990351" y="3440687"/>
            <a:ext cx="0" cy="28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5400000">
            <a:off x="6847311" y="3164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00" name="Oval 99"/>
          <p:cNvSpPr/>
          <p:nvPr/>
        </p:nvSpPr>
        <p:spPr>
          <a:xfrm>
            <a:off x="6944631" y="3735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94" idx="6"/>
            <a:endCxn id="100" idx="2"/>
          </p:cNvCxnSpPr>
          <p:nvPr/>
        </p:nvCxnSpPr>
        <p:spPr>
          <a:xfrm flipV="1">
            <a:off x="6627075" y="3780730"/>
            <a:ext cx="317556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401414" y="360719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-1.0</a:t>
            </a:r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745979" y="359739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-1.0</a:t>
            </a:r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389105" y="458006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-0.1</a:t>
            </a:r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150067" y="463457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-0.1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785853" y="4943378"/>
                <a:ext cx="595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3.5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53" y="4943378"/>
                <a:ext cx="59529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16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478549" y="4925393"/>
                <a:ext cx="595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smtClean="0"/>
                  <a:t>0.5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9" y="4925393"/>
                <a:ext cx="59529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27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2100957" y="49571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.12</a:t>
            </a:r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835715" y="4972770"/>
            <a:ext cx="0" cy="64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340540" y="4972770"/>
            <a:ext cx="0" cy="64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4102665" y="4944195"/>
            <a:ext cx="0" cy="64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693215" y="4944195"/>
            <a:ext cx="0" cy="64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7004688" y="4944195"/>
            <a:ext cx="0" cy="64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9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4865</TotalTime>
  <Words>194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Kyle</cp:lastModifiedBy>
  <cp:revision>65</cp:revision>
  <dcterms:created xsi:type="dcterms:W3CDTF">2016-10-09T22:09:32Z</dcterms:created>
  <dcterms:modified xsi:type="dcterms:W3CDTF">2016-10-21T23:47:14Z</dcterms:modified>
</cp:coreProperties>
</file>