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1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3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74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9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9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1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2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0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8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633B9-82B4-48D3-BFBD-B04B82FA1CC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1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33B9-82B4-48D3-BFBD-B04B82FA1CC5}" type="datetimeFigureOut">
              <a:rPr lang="en-US" smtClean="0"/>
              <a:t>10/9/2016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CD4F2-A3AC-4BED-866E-58ED7598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0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843900" y="1644266"/>
            <a:ext cx="1856096" cy="1132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Husky Computer</a:t>
            </a:r>
          </a:p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(Ubuntu)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8599" y="3329252"/>
            <a:ext cx="1856096" cy="1132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Collection Computer</a:t>
            </a:r>
          </a:p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(Windows)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78599" y="1644266"/>
            <a:ext cx="1856096" cy="1132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Husky Interface Computer</a:t>
            </a:r>
          </a:p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(Ubuntu)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43900" y="3329252"/>
            <a:ext cx="1856096" cy="11327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Husky Microcontroller</a:t>
            </a: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34695" y="1957589"/>
            <a:ext cx="1709205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14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ogitech controller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81" y="990129"/>
            <a:ext cx="5867871" cy="586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2524259" y="2962141"/>
            <a:ext cx="1348186" cy="171775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439952" y="4001111"/>
            <a:ext cx="1466427" cy="15500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076049" y="4487952"/>
            <a:ext cx="1633503" cy="7591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37" idx="3"/>
          </p:cNvCxnSpPr>
          <p:nvPr/>
        </p:nvCxnSpPr>
        <p:spPr>
          <a:xfrm flipV="1">
            <a:off x="3006182" y="4702538"/>
            <a:ext cx="1425141" cy="283356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90978" y="2082018"/>
            <a:ext cx="1" cy="880123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209332" y="2082017"/>
            <a:ext cx="163333" cy="880124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89531" y="1730327"/>
            <a:ext cx="120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Resume</a:t>
            </a:r>
            <a:endParaRPr lang="en-US" sz="2400" b="1"/>
          </a:p>
        </p:txBody>
      </p:sp>
      <p:sp>
        <p:nvSpPr>
          <p:cNvPr id="23" name="TextBox 22"/>
          <p:cNvSpPr txBox="1"/>
          <p:nvPr/>
        </p:nvSpPr>
        <p:spPr>
          <a:xfrm>
            <a:off x="5773148" y="1730327"/>
            <a:ext cx="993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Preset</a:t>
            </a:r>
            <a:endParaRPr lang="en-US" sz="2400" b="1"/>
          </a:p>
        </p:txBody>
      </p:sp>
      <p:sp>
        <p:nvSpPr>
          <p:cNvPr id="24" name="TextBox 23"/>
          <p:cNvSpPr txBox="1"/>
          <p:nvPr/>
        </p:nvSpPr>
        <p:spPr>
          <a:xfrm>
            <a:off x="8709552" y="3659526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Cancel</a:t>
            </a:r>
            <a:endParaRPr lang="en-US" sz="2400" b="1"/>
          </a:p>
        </p:txBody>
      </p:sp>
      <p:sp>
        <p:nvSpPr>
          <p:cNvPr id="25" name="TextBox 24"/>
          <p:cNvSpPr txBox="1"/>
          <p:nvPr/>
        </p:nvSpPr>
        <p:spPr>
          <a:xfrm>
            <a:off x="7623886" y="1638267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Enable 2</a:t>
            </a:r>
            <a:endParaRPr lang="en-US" sz="2400" b="1"/>
          </a:p>
        </p:txBody>
      </p:sp>
      <p:sp>
        <p:nvSpPr>
          <p:cNvPr id="26" name="TextBox 25"/>
          <p:cNvSpPr txBox="1"/>
          <p:nvPr/>
        </p:nvSpPr>
        <p:spPr>
          <a:xfrm>
            <a:off x="2941548" y="1638267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Enable 1</a:t>
            </a:r>
            <a:endParaRPr lang="en-US" sz="2400" b="1"/>
          </a:p>
        </p:txBody>
      </p:sp>
      <p:sp>
        <p:nvSpPr>
          <p:cNvPr id="27" name="TextBox 26"/>
          <p:cNvSpPr txBox="1"/>
          <p:nvPr/>
        </p:nvSpPr>
        <p:spPr>
          <a:xfrm>
            <a:off x="1302650" y="2546642"/>
            <a:ext cx="13209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Increase </a:t>
            </a:r>
          </a:p>
          <a:p>
            <a:pPr algn="ctr"/>
            <a:r>
              <a:rPr lang="en-US" sz="2400" b="1" smtClean="0"/>
              <a:t>Speed</a:t>
            </a:r>
            <a:endParaRPr lang="en-US" sz="2400" b="1"/>
          </a:p>
        </p:txBody>
      </p:sp>
      <p:sp>
        <p:nvSpPr>
          <p:cNvPr id="28" name="TextBox 27"/>
          <p:cNvSpPr txBox="1"/>
          <p:nvPr/>
        </p:nvSpPr>
        <p:spPr>
          <a:xfrm>
            <a:off x="1261917" y="3732865"/>
            <a:ext cx="1354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Decrease</a:t>
            </a:r>
          </a:p>
          <a:p>
            <a:pPr algn="ctr"/>
            <a:r>
              <a:rPr lang="en-US" sz="2400" b="1" smtClean="0"/>
              <a:t>Speed</a:t>
            </a:r>
            <a:endParaRPr lang="en-US" sz="2400" b="1"/>
          </a:p>
        </p:txBody>
      </p:sp>
      <p:sp>
        <p:nvSpPr>
          <p:cNvPr id="29" name="TextBox 28"/>
          <p:cNvSpPr txBox="1"/>
          <p:nvPr/>
        </p:nvSpPr>
        <p:spPr>
          <a:xfrm>
            <a:off x="8709552" y="4257119"/>
            <a:ext cx="760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/>
              <a:t>Turn</a:t>
            </a:r>
            <a:endParaRPr lang="en-US" sz="2400" b="1"/>
          </a:p>
        </p:txBody>
      </p:sp>
      <p:sp>
        <p:nvSpPr>
          <p:cNvPr id="36" name="TextBox 35"/>
          <p:cNvSpPr txBox="1"/>
          <p:nvPr/>
        </p:nvSpPr>
        <p:spPr>
          <a:xfrm>
            <a:off x="8357532" y="2884603"/>
            <a:ext cx="1305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Override</a:t>
            </a:r>
            <a:endParaRPr lang="en-US" sz="2400" b="1"/>
          </a:p>
        </p:txBody>
      </p:sp>
      <p:sp>
        <p:nvSpPr>
          <p:cNvPr id="37" name="TextBox 36"/>
          <p:cNvSpPr txBox="1"/>
          <p:nvPr/>
        </p:nvSpPr>
        <p:spPr>
          <a:xfrm>
            <a:off x="772557" y="4755061"/>
            <a:ext cx="2233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/>
              <a:t>Over-ride speed</a:t>
            </a:r>
            <a:endParaRPr lang="en-US" sz="2400" b="1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623886" y="3881861"/>
            <a:ext cx="1085666" cy="11925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259907" y="3115435"/>
            <a:ext cx="1097625" cy="397371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465556" y="2044837"/>
            <a:ext cx="363574" cy="198823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753217" y="2082017"/>
            <a:ext cx="388504" cy="186300"/>
          </a:xfrm>
          <a:prstGeom prst="straightConnector1">
            <a:avLst/>
          </a:prstGeom>
          <a:ln w="666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13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35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</dc:creator>
  <cp:lastModifiedBy>Kyle</cp:lastModifiedBy>
  <cp:revision>3</cp:revision>
  <dcterms:created xsi:type="dcterms:W3CDTF">2016-10-09T22:09:32Z</dcterms:created>
  <dcterms:modified xsi:type="dcterms:W3CDTF">2016-10-10T00:36:04Z</dcterms:modified>
</cp:coreProperties>
</file>