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toned Sudoku</a:t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" name="Google Shape;64;p13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65" name="Google Shape;65;p13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68" name="Google Shape;68;p13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/>
              <a:t>The classic </a:t>
            </a:r>
            <a:r>
              <a:rPr b="1" lang="en" sz="1400"/>
              <a:t>sudoku</a:t>
            </a:r>
            <a:r>
              <a:rPr b="1" lang="en" sz="1400"/>
              <a:t> game but with a modern earth toned color </a:t>
            </a:r>
            <a:r>
              <a:rPr b="1" lang="en" sz="1400"/>
              <a:t>palette</a:t>
            </a:r>
            <a:r>
              <a:rPr b="1" lang="en" sz="1400"/>
              <a:t>. </a:t>
            </a:r>
            <a:endParaRPr sz="140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72" name="Google Shape;72;p13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0" y="2004455"/>
            <a:ext cx="2484300" cy="259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250" y="2264288"/>
            <a:ext cx="2572175" cy="195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