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3" d="100"/>
          <a:sy n="73" d="100"/>
        </p:scale>
        <p:origin x="-944" y="-112"/>
      </p:cViewPr>
      <p:guideLst>
        <p:guide orient="horz" pos="16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5561-7769-3049-B2F8-DDD0C3F8082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0FE7-F2F3-D549-A74A-B036AEB3B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976692" y="218453"/>
            <a:ext cx="3190615" cy="1816768"/>
            <a:chOff x="782838" y="218453"/>
            <a:chExt cx="3190615" cy="1816768"/>
          </a:xfrm>
        </p:grpSpPr>
        <p:sp>
          <p:nvSpPr>
            <p:cNvPr id="3" name="Oval 3"/>
            <p:cNvSpPr>
              <a:spLocks noChangeAspect="1" noChangeArrowheads="1"/>
            </p:cNvSpPr>
            <p:nvPr/>
          </p:nvSpPr>
          <p:spPr bwMode="auto">
            <a:xfrm>
              <a:off x="914400" y="514169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6000" dirty="0" smtClean="0"/>
                <a:t>P</a:t>
              </a:r>
              <a:endParaRPr lang="en-US" sz="6000" dirty="0"/>
            </a:p>
          </p:txBody>
        </p:sp>
        <p:sp>
          <p:nvSpPr>
            <p:cNvPr id="5" name="Oval 3"/>
            <p:cNvSpPr>
              <a:spLocks noChangeAspect="1" noChangeArrowheads="1"/>
            </p:cNvSpPr>
            <p:nvPr/>
          </p:nvSpPr>
          <p:spPr bwMode="auto">
            <a:xfrm>
              <a:off x="1948400" y="514169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6000" dirty="0"/>
                <a:t>Q</a:t>
              </a:r>
              <a:endParaRPr lang="en-US" sz="6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04850" y="939333"/>
              <a:ext cx="14091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704850" y="1652530"/>
              <a:ext cx="8002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04850" y="726436"/>
              <a:ext cx="8002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82838" y="218453"/>
              <a:ext cx="3190615" cy="181676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471474" y="510133"/>
            <a:ext cx="2522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 of all system states</a:t>
            </a:r>
          </a:p>
        </p:txBody>
      </p:sp>
      <p:cxnSp>
        <p:nvCxnSpPr>
          <p:cNvPr id="23" name="Straight Arrow Connector 22"/>
          <p:cNvCxnSpPr>
            <a:stCxn id="21" idx="1"/>
            <a:endCxn id="13" idx="3"/>
          </p:cNvCxnSpPr>
          <p:nvPr/>
        </p:nvCxnSpPr>
        <p:spPr>
          <a:xfrm flipH="1">
            <a:off x="6167307" y="1048742"/>
            <a:ext cx="304167" cy="78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4590" y="645138"/>
            <a:ext cx="2522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 of states for which P holds</a:t>
            </a:r>
          </a:p>
        </p:txBody>
      </p:sp>
      <p:cxnSp>
        <p:nvCxnSpPr>
          <p:cNvPr id="26" name="Straight Arrow Connector 25"/>
          <p:cNvCxnSpPr>
            <a:stCxn id="24" idx="3"/>
            <a:endCxn id="3" idx="2"/>
          </p:cNvCxnSpPr>
          <p:nvPr/>
        </p:nvCxnSpPr>
        <p:spPr>
          <a:xfrm flipV="1">
            <a:off x="2727072" y="1199969"/>
            <a:ext cx="381182" cy="22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49884" y="2386064"/>
            <a:ext cx="2522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 of states for which Q holds</a:t>
            </a:r>
          </a:p>
        </p:txBody>
      </p:sp>
      <p:cxnSp>
        <p:nvCxnSpPr>
          <p:cNvPr id="29" name="Straight Arrow Connector 28"/>
          <p:cNvCxnSpPr>
            <a:stCxn id="27" idx="1"/>
            <a:endCxn id="5" idx="6"/>
          </p:cNvCxnSpPr>
          <p:nvPr/>
        </p:nvCxnSpPr>
        <p:spPr>
          <a:xfrm flipH="1" flipV="1">
            <a:off x="5513854" y="1199969"/>
            <a:ext cx="236030" cy="19709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9408" y="3429000"/>
            <a:ext cx="4292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Transitions caused by execution of command c</a:t>
            </a:r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V="1">
            <a:off x="3085784" y="1652530"/>
            <a:ext cx="1056470" cy="17764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</p:cNvCxnSpPr>
          <p:nvPr/>
        </p:nvCxnSpPr>
        <p:spPr>
          <a:xfrm flipV="1">
            <a:off x="3085784" y="939333"/>
            <a:ext cx="1263868" cy="24896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837" y="4783639"/>
            <a:ext cx="8176325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{P} c {Q} means execution of c in </a:t>
            </a:r>
            <a:r>
              <a:rPr lang="en-US" sz="4000" b="1" dirty="0" smtClean="0">
                <a:solidFill>
                  <a:srgbClr val="FF0000"/>
                </a:solidFill>
              </a:rPr>
              <a:t>any </a:t>
            </a:r>
            <a:r>
              <a:rPr lang="en-US" sz="4000" b="1" dirty="0" smtClean="0"/>
              <a:t>state in which P holds terminates in a state in which Q holds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533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3</cp:revision>
  <dcterms:created xsi:type="dcterms:W3CDTF">2021-10-02T18:37:59Z</dcterms:created>
  <dcterms:modified xsi:type="dcterms:W3CDTF">2021-10-02T19:06:08Z</dcterms:modified>
</cp:coreProperties>
</file>