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7" d="100"/>
          <a:sy n="77" d="100"/>
        </p:scale>
        <p:origin x="-1560" y="-112"/>
      </p:cViewPr>
      <p:guideLst>
        <p:guide orient="horz" pos="970"/>
        <p:guide pos="150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FF62-DBA9-914C-A5BA-136331864870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946C-171E-754C-ACA3-D00D2C724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281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FF62-DBA9-914C-A5BA-136331864870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946C-171E-754C-ACA3-D00D2C724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0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FF62-DBA9-914C-A5BA-136331864870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946C-171E-754C-ACA3-D00D2C724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76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FF62-DBA9-914C-A5BA-136331864870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946C-171E-754C-ACA3-D00D2C724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5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FF62-DBA9-914C-A5BA-136331864870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946C-171E-754C-ACA3-D00D2C724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FF62-DBA9-914C-A5BA-136331864870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946C-171E-754C-ACA3-D00D2C724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37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FF62-DBA9-914C-A5BA-136331864870}" type="datetimeFigureOut">
              <a:rPr lang="en-US" smtClean="0"/>
              <a:t>8/28/21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946C-171E-754C-ACA3-D00D2C724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7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FF62-DBA9-914C-A5BA-136331864870}" type="datetimeFigureOut">
              <a:rPr lang="en-US" smtClean="0"/>
              <a:t>8/28/21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946C-171E-754C-ACA3-D00D2C724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28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FF62-DBA9-914C-A5BA-136331864870}" type="datetimeFigureOut">
              <a:rPr lang="en-US" smtClean="0"/>
              <a:t>8/28/21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946C-171E-754C-ACA3-D00D2C724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60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FF62-DBA9-914C-A5BA-136331864870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946C-171E-754C-ACA3-D00D2C724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8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7FF62-DBA9-914C-A5BA-136331864870}" type="datetimeFigureOut">
              <a:rPr lang="en-US" smtClean="0"/>
              <a:t>8/28/21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3946C-171E-754C-ACA3-D00D2C724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05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7FF62-DBA9-914C-A5BA-136331864870}" type="datetimeFigureOut">
              <a:rPr lang="en-US" smtClean="0"/>
              <a:t>8/28/21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3946C-171E-754C-ACA3-D00D2C724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24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572626" y="3200400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0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413651" y="666065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1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3767734" y="1351865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2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6191973" y="4888050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3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7264423" y="208865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4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8178823" y="3200400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5</a:t>
            </a:r>
            <a:endParaRPr lang="en-US" sz="3200" b="1" dirty="0">
              <a:solidFill>
                <a:srgbClr val="0000FF"/>
              </a:solidFill>
            </a:endParaRPr>
          </a:p>
        </p:txBody>
      </p:sp>
      <p:cxnSp>
        <p:nvCxnSpPr>
          <p:cNvPr id="13" name="Straight Connector 12"/>
          <p:cNvCxnSpPr>
            <a:stCxn id="4" idx="7"/>
          </p:cNvCxnSpPr>
          <p:nvPr/>
        </p:nvCxnSpPr>
        <p:spPr>
          <a:xfrm flipV="1">
            <a:off x="962871" y="1647464"/>
            <a:ext cx="2804863" cy="1619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4"/>
          </p:cNvCxnSpPr>
          <p:nvPr/>
        </p:nvCxnSpPr>
        <p:spPr>
          <a:xfrm>
            <a:off x="1642251" y="1123265"/>
            <a:ext cx="520384" cy="1433737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7"/>
            <a:endCxn id="11" idx="3"/>
          </p:cNvCxnSpPr>
          <p:nvPr/>
        </p:nvCxnSpPr>
        <p:spPr>
          <a:xfrm flipV="1">
            <a:off x="6582218" y="3590645"/>
            <a:ext cx="1663560" cy="13643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4"/>
          </p:cNvCxnSpPr>
          <p:nvPr/>
        </p:nvCxnSpPr>
        <p:spPr>
          <a:xfrm flipH="1">
            <a:off x="7264423" y="666065"/>
            <a:ext cx="228600" cy="369285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72370" y="4888050"/>
            <a:ext cx="1333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Agent 0</a:t>
            </a:r>
            <a:endParaRPr lang="en-US" sz="2800" b="1" dirty="0"/>
          </a:p>
        </p:txBody>
      </p:sp>
      <p:cxnSp>
        <p:nvCxnSpPr>
          <p:cNvPr id="22" name="Straight Arrow Connector 21"/>
          <p:cNvCxnSpPr>
            <a:stCxn id="20" idx="0"/>
            <a:endCxn id="4" idx="4"/>
          </p:cNvCxnSpPr>
          <p:nvPr/>
        </p:nvCxnSpPr>
        <p:spPr>
          <a:xfrm flipH="1" flipV="1">
            <a:off x="801226" y="3657600"/>
            <a:ext cx="637941" cy="123045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2251" y="3113591"/>
            <a:ext cx="4549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Agent 1 moves to midpoint of agents 0 and 2</a:t>
            </a:r>
            <a:endParaRPr lang="en-US" sz="2800" b="1" dirty="0"/>
          </a:p>
        </p:txBody>
      </p:sp>
      <p:cxnSp>
        <p:nvCxnSpPr>
          <p:cNvPr id="25" name="Straight Arrow Connector 24"/>
          <p:cNvCxnSpPr>
            <a:stCxn id="23" idx="0"/>
          </p:cNvCxnSpPr>
          <p:nvPr/>
        </p:nvCxnSpPr>
        <p:spPr>
          <a:xfrm flipH="1" flipV="1">
            <a:off x="2105963" y="2557002"/>
            <a:ext cx="1811149" cy="5565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84184" y="169158"/>
            <a:ext cx="45497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Agent 4 moves to midpoint of agents 3 and 5</a:t>
            </a:r>
            <a:endParaRPr lang="en-US" sz="2800" b="1" dirty="0"/>
          </a:p>
        </p:txBody>
      </p:sp>
      <p:cxnSp>
        <p:nvCxnSpPr>
          <p:cNvPr id="28" name="Straight Arrow Connector 27"/>
          <p:cNvCxnSpPr>
            <a:stCxn id="26" idx="2"/>
          </p:cNvCxnSpPr>
          <p:nvPr/>
        </p:nvCxnSpPr>
        <p:spPr>
          <a:xfrm>
            <a:off x="4859045" y="1123265"/>
            <a:ext cx="2405378" cy="32356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8023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704850" y="3200400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0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7983538" y="3200400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5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2147888" y="3200400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1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3638550" y="3200400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2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5029200" y="3170654"/>
            <a:ext cx="457200" cy="472073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3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488113" y="3200400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4</a:t>
            </a:r>
            <a:endParaRPr lang="en-US" sz="3200" b="1" dirty="0">
              <a:solidFill>
                <a:srgbClr val="0000FF"/>
              </a:solidFill>
            </a:endParaRPr>
          </a:p>
        </p:txBody>
      </p:sp>
      <p:cxnSp>
        <p:nvCxnSpPr>
          <p:cNvPr id="10" name="Straight Arrow Connector 9"/>
          <p:cNvCxnSpPr>
            <a:stCxn id="2" idx="6"/>
            <a:endCxn id="4" idx="2"/>
          </p:cNvCxnSpPr>
          <p:nvPr/>
        </p:nvCxnSpPr>
        <p:spPr>
          <a:xfrm>
            <a:off x="1162050" y="3429000"/>
            <a:ext cx="985838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6"/>
            <a:endCxn id="5" idx="2"/>
          </p:cNvCxnSpPr>
          <p:nvPr/>
        </p:nvCxnSpPr>
        <p:spPr>
          <a:xfrm>
            <a:off x="2605088" y="3429000"/>
            <a:ext cx="103346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5" idx="6"/>
            <a:endCxn id="7" idx="2"/>
          </p:cNvCxnSpPr>
          <p:nvPr/>
        </p:nvCxnSpPr>
        <p:spPr>
          <a:xfrm flipV="1">
            <a:off x="4095750" y="3406691"/>
            <a:ext cx="933450" cy="223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6"/>
            <a:endCxn id="8" idx="2"/>
          </p:cNvCxnSpPr>
          <p:nvPr/>
        </p:nvCxnSpPr>
        <p:spPr>
          <a:xfrm>
            <a:off x="5486400" y="3406691"/>
            <a:ext cx="1001713" cy="22309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6"/>
            <a:endCxn id="3" idx="2"/>
          </p:cNvCxnSpPr>
          <p:nvPr/>
        </p:nvCxnSpPr>
        <p:spPr>
          <a:xfrm>
            <a:off x="6945313" y="3429000"/>
            <a:ext cx="1038225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6450" y="999449"/>
            <a:ext cx="7521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Goal: Approximately equidistant in a straight line</a:t>
            </a:r>
            <a:endParaRPr lang="en-US" sz="2800" b="1" dirty="0"/>
          </a:p>
        </p:txBody>
      </p:sp>
      <p:cxnSp>
        <p:nvCxnSpPr>
          <p:cNvPr id="25" name="Straight Arrow Connector 24"/>
          <p:cNvCxnSpPr>
            <a:stCxn id="23" idx="2"/>
          </p:cNvCxnSpPr>
          <p:nvPr/>
        </p:nvCxnSpPr>
        <p:spPr>
          <a:xfrm flipH="1">
            <a:off x="1613395" y="1522669"/>
            <a:ext cx="3003698" cy="1906331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3" idx="2"/>
          </p:cNvCxnSpPr>
          <p:nvPr/>
        </p:nvCxnSpPr>
        <p:spPr>
          <a:xfrm flipH="1">
            <a:off x="3140970" y="1522669"/>
            <a:ext cx="1476123" cy="18840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3" idx="2"/>
          </p:cNvCxnSpPr>
          <p:nvPr/>
        </p:nvCxnSpPr>
        <p:spPr>
          <a:xfrm>
            <a:off x="4617093" y="1522669"/>
            <a:ext cx="0" cy="18840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597893" y="1544978"/>
            <a:ext cx="1409428" cy="1861713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2"/>
          </p:cNvCxnSpPr>
          <p:nvPr/>
        </p:nvCxnSpPr>
        <p:spPr>
          <a:xfrm>
            <a:off x="4617093" y="1522669"/>
            <a:ext cx="2883476" cy="188402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52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476250" y="85262"/>
            <a:ext cx="7532546" cy="1411704"/>
            <a:chOff x="476250" y="85262"/>
            <a:chExt cx="7532546" cy="1411704"/>
          </a:xfrm>
        </p:grpSpPr>
        <p:sp>
          <p:nvSpPr>
            <p:cNvPr id="2" name="Oval 1"/>
            <p:cNvSpPr>
              <a:spLocks noChangeAspect="1"/>
            </p:cNvSpPr>
            <p:nvPr/>
          </p:nvSpPr>
          <p:spPr>
            <a:xfrm>
              <a:off x="476250" y="1039491"/>
              <a:ext cx="457200" cy="457200"/>
            </a:xfrm>
            <a:prstGeom prst="ellipse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FF"/>
                  </a:solidFill>
                </a:rPr>
                <a:t>0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1667788" y="1039766"/>
              <a:ext cx="457200" cy="457200"/>
            </a:xfrm>
            <a:prstGeom prst="ellipse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000FF"/>
                  </a:solidFill>
                </a:rPr>
                <a:t>1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578923" y="85262"/>
              <a:ext cx="457200" cy="457200"/>
            </a:xfrm>
            <a:prstGeom prst="ellipse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000FF"/>
                  </a:solidFill>
                </a:rPr>
                <a:t>2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4029730" y="1039491"/>
              <a:ext cx="457200" cy="457200"/>
            </a:xfrm>
            <a:prstGeom prst="ellipse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000FF"/>
                  </a:solidFill>
                </a:rPr>
                <a:t>3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7551596" y="1039491"/>
              <a:ext cx="457200" cy="457200"/>
            </a:xfrm>
            <a:prstGeom prst="ellipse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000FF"/>
                  </a:solidFill>
                </a:rPr>
                <a:t>5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5898873" y="113819"/>
              <a:ext cx="457200" cy="457200"/>
            </a:xfrm>
            <a:prstGeom prst="ellipse">
              <a:avLst/>
            </a:prstGeom>
            <a:noFill/>
            <a:ln w="38100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 smtClean="0">
                  <a:solidFill>
                    <a:srgbClr val="0000FF"/>
                  </a:solidFill>
                </a:rPr>
                <a:t>4</a:t>
              </a:r>
              <a:endParaRPr lang="en-US" sz="3200" b="1" dirty="0">
                <a:solidFill>
                  <a:srgbClr val="0000FF"/>
                </a:solidFill>
              </a:endParaRPr>
            </a:p>
          </p:txBody>
        </p:sp>
        <p:cxnSp>
          <p:nvCxnSpPr>
            <p:cNvPr id="9" name="Straight Connector 8"/>
            <p:cNvCxnSpPr>
              <a:stCxn id="2" idx="6"/>
              <a:endCxn id="3" idx="2"/>
            </p:cNvCxnSpPr>
            <p:nvPr/>
          </p:nvCxnSpPr>
          <p:spPr>
            <a:xfrm>
              <a:off x="933450" y="1268091"/>
              <a:ext cx="734338" cy="2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3" idx="7"/>
              <a:endCxn id="4" idx="3"/>
            </p:cNvCxnSpPr>
            <p:nvPr/>
          </p:nvCxnSpPr>
          <p:spPr>
            <a:xfrm flipV="1">
              <a:off x="2058033" y="475507"/>
              <a:ext cx="587845" cy="63121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stCxn id="4" idx="5"/>
              <a:endCxn id="5" idx="1"/>
            </p:cNvCxnSpPr>
            <p:nvPr/>
          </p:nvCxnSpPr>
          <p:spPr>
            <a:xfrm>
              <a:off x="2969168" y="475507"/>
              <a:ext cx="1127517" cy="63093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7"/>
              <a:endCxn id="7" idx="2"/>
            </p:cNvCxnSpPr>
            <p:nvPr/>
          </p:nvCxnSpPr>
          <p:spPr>
            <a:xfrm flipV="1">
              <a:off x="4419975" y="342419"/>
              <a:ext cx="1478898" cy="7640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7"/>
              <a:endCxn id="6" idx="3"/>
            </p:cNvCxnSpPr>
            <p:nvPr/>
          </p:nvCxnSpPr>
          <p:spPr>
            <a:xfrm>
              <a:off x="6289118" y="180774"/>
              <a:ext cx="1329433" cy="12489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/>
          <p:cNvSpPr>
            <a:spLocks noChangeAspect="1"/>
          </p:cNvSpPr>
          <p:nvPr/>
        </p:nvSpPr>
        <p:spPr>
          <a:xfrm>
            <a:off x="476250" y="3220836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0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1569713" y="2830866"/>
            <a:ext cx="457200" cy="457200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1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2578923" y="2266607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2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4029730" y="3220836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3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7551596" y="3220836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5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5898873" y="2295164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4</a:t>
            </a:r>
            <a:endParaRPr lang="en-US" sz="3200" b="1" dirty="0">
              <a:solidFill>
                <a:srgbClr val="0000FF"/>
              </a:solidFill>
            </a:endParaRPr>
          </a:p>
        </p:txBody>
      </p:sp>
      <p:cxnSp>
        <p:nvCxnSpPr>
          <p:cNvPr id="49" name="Straight Connector 48"/>
          <p:cNvCxnSpPr>
            <a:stCxn id="43" idx="6"/>
            <a:endCxn id="44" idx="2"/>
          </p:cNvCxnSpPr>
          <p:nvPr/>
        </p:nvCxnSpPr>
        <p:spPr>
          <a:xfrm flipV="1">
            <a:off x="933450" y="3059466"/>
            <a:ext cx="636263" cy="389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4" idx="7"/>
            <a:endCxn id="45" idx="3"/>
          </p:cNvCxnSpPr>
          <p:nvPr/>
        </p:nvCxnSpPr>
        <p:spPr>
          <a:xfrm flipV="1">
            <a:off x="1959958" y="2656852"/>
            <a:ext cx="685920" cy="240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5" idx="5"/>
            <a:endCxn id="46" idx="1"/>
          </p:cNvCxnSpPr>
          <p:nvPr/>
        </p:nvCxnSpPr>
        <p:spPr>
          <a:xfrm>
            <a:off x="2969168" y="2656852"/>
            <a:ext cx="1127517" cy="6309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6" idx="7"/>
            <a:endCxn id="48" idx="2"/>
          </p:cNvCxnSpPr>
          <p:nvPr/>
        </p:nvCxnSpPr>
        <p:spPr>
          <a:xfrm flipV="1">
            <a:off x="4419975" y="2523764"/>
            <a:ext cx="1478898" cy="764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48" idx="7"/>
            <a:endCxn id="47" idx="3"/>
          </p:cNvCxnSpPr>
          <p:nvPr/>
        </p:nvCxnSpPr>
        <p:spPr>
          <a:xfrm>
            <a:off x="6289118" y="2362119"/>
            <a:ext cx="1329433" cy="1248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>
            <a:spLocks noChangeAspect="1"/>
          </p:cNvSpPr>
          <p:nvPr/>
        </p:nvSpPr>
        <p:spPr>
          <a:xfrm>
            <a:off x="476250" y="5568072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0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7" name="Oval 56"/>
          <p:cNvSpPr>
            <a:spLocks noChangeAspect="1"/>
          </p:cNvSpPr>
          <p:nvPr/>
        </p:nvSpPr>
        <p:spPr>
          <a:xfrm>
            <a:off x="1569713" y="5178102"/>
            <a:ext cx="457200" cy="457200"/>
          </a:xfrm>
          <a:prstGeom prst="ellipse">
            <a:avLst/>
          </a:prstGeom>
          <a:noFill/>
          <a:ln w="38100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1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8" name="Oval 57"/>
          <p:cNvSpPr>
            <a:spLocks noChangeAspect="1"/>
          </p:cNvSpPr>
          <p:nvPr/>
        </p:nvSpPr>
        <p:spPr>
          <a:xfrm>
            <a:off x="2578923" y="4613843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2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59" name="Oval 58"/>
          <p:cNvSpPr>
            <a:spLocks noChangeAspect="1"/>
          </p:cNvSpPr>
          <p:nvPr/>
        </p:nvSpPr>
        <p:spPr>
          <a:xfrm>
            <a:off x="4035841" y="4566103"/>
            <a:ext cx="552680" cy="552680"/>
          </a:xfrm>
          <a:prstGeom prst="ellipse">
            <a:avLst/>
          </a:prstGeom>
          <a:noFill/>
          <a:ln w="381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3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7551596" y="5568072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5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5898873" y="4642400"/>
            <a:ext cx="457200" cy="457200"/>
          </a:xfrm>
          <a:prstGeom prst="ellipse">
            <a:avLst/>
          </a:prstGeom>
          <a:noFill/>
          <a:ln w="38100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4</a:t>
            </a:r>
            <a:endParaRPr lang="en-US" sz="3200" b="1" dirty="0">
              <a:solidFill>
                <a:srgbClr val="0000FF"/>
              </a:solidFill>
            </a:endParaRPr>
          </a:p>
        </p:txBody>
      </p:sp>
      <p:cxnSp>
        <p:nvCxnSpPr>
          <p:cNvPr id="62" name="Straight Connector 61"/>
          <p:cNvCxnSpPr>
            <a:stCxn id="56" idx="6"/>
            <a:endCxn id="57" idx="2"/>
          </p:cNvCxnSpPr>
          <p:nvPr/>
        </p:nvCxnSpPr>
        <p:spPr>
          <a:xfrm flipV="1">
            <a:off x="933450" y="5406702"/>
            <a:ext cx="636263" cy="389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57" idx="7"/>
            <a:endCxn id="58" idx="3"/>
          </p:cNvCxnSpPr>
          <p:nvPr/>
        </p:nvCxnSpPr>
        <p:spPr>
          <a:xfrm flipV="1">
            <a:off x="1959958" y="5004088"/>
            <a:ext cx="685920" cy="2409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8" idx="6"/>
            <a:endCxn id="59" idx="2"/>
          </p:cNvCxnSpPr>
          <p:nvPr/>
        </p:nvCxnSpPr>
        <p:spPr>
          <a:xfrm>
            <a:off x="3036123" y="4842443"/>
            <a:ext cx="9997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59" idx="6"/>
            <a:endCxn id="61" idx="2"/>
          </p:cNvCxnSpPr>
          <p:nvPr/>
        </p:nvCxnSpPr>
        <p:spPr>
          <a:xfrm>
            <a:off x="4588521" y="4842443"/>
            <a:ext cx="1310352" cy="285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61" idx="7"/>
            <a:endCxn id="60" idx="3"/>
          </p:cNvCxnSpPr>
          <p:nvPr/>
        </p:nvCxnSpPr>
        <p:spPr>
          <a:xfrm>
            <a:off x="6289118" y="4709355"/>
            <a:ext cx="1329433" cy="1248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0" y="0"/>
            <a:ext cx="8791435" cy="2078432"/>
          </a:xfrm>
          <a:prstGeom prst="rect">
            <a:avLst/>
          </a:prstGeom>
          <a:noFill/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0" y="2181620"/>
            <a:ext cx="8791435" cy="2078432"/>
          </a:xfrm>
          <a:prstGeom prst="rect">
            <a:avLst/>
          </a:prstGeom>
          <a:noFill/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4257" y="4412452"/>
            <a:ext cx="8791435" cy="2078432"/>
          </a:xfrm>
          <a:prstGeom prst="rect">
            <a:avLst/>
          </a:prstGeom>
          <a:noFill/>
          <a:ln w="76200" cmpd="sng">
            <a:solidFill>
              <a:srgbClr val="FF66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49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1111</TotalTime>
  <Words>60</Words>
  <Application>Microsoft Macintosh PowerPoint</Application>
  <PresentationFormat>On-screen Show (4:3)</PresentationFormat>
  <Paragraphs>34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  Kanianthra Mani Chandy</dc:creator>
  <cp:lastModifiedBy>Mani  Kanianthra Mani Chandy</cp:lastModifiedBy>
  <cp:revision>4</cp:revision>
  <dcterms:created xsi:type="dcterms:W3CDTF">2021-08-29T01:28:57Z</dcterms:created>
  <dcterms:modified xsi:type="dcterms:W3CDTF">2021-08-29T20:01:26Z</dcterms:modified>
</cp:coreProperties>
</file>