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-13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0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8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7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9FAD-F881-774B-AE8B-0A9737868B90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B5671-2C72-C04F-8ACF-4318EA65C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9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5499" y="2681012"/>
            <a:ext cx="1778000" cy="914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6050388" y="2704296"/>
            <a:ext cx="14111" cy="9031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55935" y="2718571"/>
            <a:ext cx="688008" cy="584776"/>
          </a:xfrm>
          <a:prstGeom prst="rect">
            <a:avLst/>
          </a:prstGeom>
          <a:solidFill>
            <a:schemeClr val="bg1"/>
          </a:solidFill>
          <a:ln>
            <a:solidFill>
              <a:srgbClr val="CCFFCC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99</a:t>
            </a:r>
            <a:endParaRPr lang="en-US" sz="3200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260693" y="2704296"/>
            <a:ext cx="688008" cy="584776"/>
          </a:xfrm>
          <a:prstGeom prst="rect">
            <a:avLst/>
          </a:prstGeom>
          <a:solidFill>
            <a:schemeClr val="bg1"/>
          </a:solidFill>
          <a:ln>
            <a:solidFill>
              <a:srgbClr val="CCFFCC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98</a:t>
            </a:r>
            <a:endParaRPr lang="en-US" sz="3200" b="1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504721" y="2681012"/>
            <a:ext cx="4670778" cy="90311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;;;;;;</a:t>
            </a:r>
            <a:endParaRPr lang="en-US" sz="32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6165" y="2681012"/>
            <a:ext cx="14111" cy="903111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69454" y="2692654"/>
            <a:ext cx="14111" cy="903111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31453" y="2692654"/>
            <a:ext cx="14111" cy="903111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73988" y="2680659"/>
            <a:ext cx="14111" cy="903111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294" y="2743807"/>
            <a:ext cx="54934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388099" y="2692654"/>
            <a:ext cx="688008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97</a:t>
            </a:r>
            <a:endParaRPr lang="en-US" sz="3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3565" y="2692654"/>
            <a:ext cx="54934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9401" y="2749451"/>
            <a:ext cx="54934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348" y="2830851"/>
            <a:ext cx="9877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……..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48701" y="5600361"/>
            <a:ext cx="28881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Low Confidence</a:t>
            </a:r>
            <a:endParaRPr lang="en-US" sz="3200" b="1" dirty="0"/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H="1" flipV="1">
            <a:off x="6547271" y="3607407"/>
            <a:ext cx="845495" cy="199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00" y="5789892"/>
            <a:ext cx="38449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Very High Confidence</a:t>
            </a:r>
            <a:endParaRPr lang="en-US" sz="3200" b="1" dirty="0"/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832525" y="3583770"/>
            <a:ext cx="1629437" cy="2206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11012" y="1708153"/>
            <a:ext cx="3778599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Confidence Increases</a:t>
            </a:r>
            <a:endParaRPr lang="en-US" sz="3200" b="1" dirty="0"/>
          </a:p>
        </p:txBody>
      </p:sp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>
            <a:off x="504721" y="2000541"/>
            <a:ext cx="1806291" cy="605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5360" y="606984"/>
            <a:ext cx="24829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Newest block</a:t>
            </a:r>
            <a:endParaRPr lang="en-US" sz="3200" b="1" dirty="0"/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>
            <a:off x="6016846" y="1191760"/>
            <a:ext cx="530425" cy="1489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8482" y="632454"/>
            <a:ext cx="23006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Oldest block</a:t>
            </a:r>
            <a:endParaRPr lang="en-US" sz="3200" b="1" dirty="0"/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832525" y="1217230"/>
            <a:ext cx="566272" cy="1463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8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2</cp:revision>
  <dcterms:created xsi:type="dcterms:W3CDTF">2021-11-06T19:03:11Z</dcterms:created>
  <dcterms:modified xsi:type="dcterms:W3CDTF">2021-11-06T19:14:38Z</dcterms:modified>
</cp:coreProperties>
</file>