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42" d="100"/>
          <a:sy n="42" d="100"/>
        </p:scale>
        <p:origin x="-1816" y="-112"/>
      </p:cViewPr>
      <p:guideLst>
        <p:guide orient="horz" pos="32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5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C912-BA4B-F345-80D4-F6D2871D262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B076-BC1F-FC41-AC86-BB20032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4808" y="674507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0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74808" y="2117583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274808" y="3581147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274808" y="4969251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1732008" y="1588907"/>
            <a:ext cx="0" cy="528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1732008" y="3031983"/>
            <a:ext cx="0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1732008" y="4495547"/>
            <a:ext cx="0" cy="47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</p:cNvCxnSpPr>
          <p:nvPr/>
        </p:nvCxnSpPr>
        <p:spPr>
          <a:xfrm rot="10800000">
            <a:off x="248296" y="1133269"/>
            <a:ext cx="1026513" cy="42931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2"/>
          </p:cNvCxnSpPr>
          <p:nvPr/>
        </p:nvCxnSpPr>
        <p:spPr>
          <a:xfrm flipV="1">
            <a:off x="248295" y="1131707"/>
            <a:ext cx="1026513" cy="1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33656" y="674507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0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25635" y="2117583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4233656" y="3581147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3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233656" y="4969251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4</a:t>
            </a:r>
            <a:endParaRPr lang="en-US" sz="3600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4082835" y="1588907"/>
            <a:ext cx="608021" cy="528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4"/>
            <a:endCxn id="27" idx="0"/>
          </p:cNvCxnSpPr>
          <p:nvPr/>
        </p:nvCxnSpPr>
        <p:spPr>
          <a:xfrm>
            <a:off x="4082835" y="3031983"/>
            <a:ext cx="608021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4"/>
            <a:endCxn id="28" idx="0"/>
          </p:cNvCxnSpPr>
          <p:nvPr/>
        </p:nvCxnSpPr>
        <p:spPr>
          <a:xfrm>
            <a:off x="4690856" y="4495547"/>
            <a:ext cx="0" cy="47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</p:cNvCxnSpPr>
          <p:nvPr/>
        </p:nvCxnSpPr>
        <p:spPr>
          <a:xfrm rot="10800000">
            <a:off x="3207144" y="1133269"/>
            <a:ext cx="1026513" cy="42931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2"/>
          </p:cNvCxnSpPr>
          <p:nvPr/>
        </p:nvCxnSpPr>
        <p:spPr>
          <a:xfrm flipV="1">
            <a:off x="3207143" y="1131707"/>
            <a:ext cx="1026513" cy="1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899803" y="2117583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38" name="Straight Arrow Connector 37"/>
          <p:cNvCxnSpPr>
            <a:stCxn id="25" idx="4"/>
            <a:endCxn id="34" idx="0"/>
          </p:cNvCxnSpPr>
          <p:nvPr/>
        </p:nvCxnSpPr>
        <p:spPr>
          <a:xfrm>
            <a:off x="4690856" y="1588907"/>
            <a:ext cx="666147" cy="528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4"/>
            <a:endCxn id="27" idx="0"/>
          </p:cNvCxnSpPr>
          <p:nvPr/>
        </p:nvCxnSpPr>
        <p:spPr>
          <a:xfrm flipH="1">
            <a:off x="4690856" y="3031983"/>
            <a:ext cx="666147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206961" y="674507"/>
            <a:ext cx="2607060" cy="5209144"/>
            <a:chOff x="6206961" y="674507"/>
            <a:chExt cx="2607060" cy="5209144"/>
          </a:xfrm>
        </p:grpSpPr>
        <p:sp>
          <p:nvSpPr>
            <p:cNvPr id="44" name="Oval 43"/>
            <p:cNvSpPr/>
            <p:nvPr/>
          </p:nvSpPr>
          <p:spPr>
            <a:xfrm>
              <a:off x="7233474" y="67450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000000"/>
                  </a:solidFill>
                </a:rPr>
                <a:t>0</a:t>
              </a:r>
              <a:endParaRPr lang="en-US" sz="3600" dirty="0">
                <a:solidFill>
                  <a:srgbClr val="000000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625453" y="2117583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7233474" y="358114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000000"/>
                  </a:solidFill>
                </a:rPr>
                <a:t>3</a:t>
              </a:r>
              <a:endParaRPr lang="en-US" sz="3600" dirty="0">
                <a:solidFill>
                  <a:srgbClr val="00000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233474" y="4969251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000000"/>
                  </a:solidFill>
                </a:rPr>
                <a:t>4</a:t>
              </a:r>
              <a:endParaRPr lang="en-US" sz="36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4" idx="4"/>
              <a:endCxn id="45" idx="0"/>
            </p:cNvCxnSpPr>
            <p:nvPr/>
          </p:nvCxnSpPr>
          <p:spPr>
            <a:xfrm flipH="1">
              <a:off x="7082653" y="1588907"/>
              <a:ext cx="608021" cy="5286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5" idx="4"/>
              <a:endCxn id="46" idx="0"/>
            </p:cNvCxnSpPr>
            <p:nvPr/>
          </p:nvCxnSpPr>
          <p:spPr>
            <a:xfrm>
              <a:off x="7082653" y="3031983"/>
              <a:ext cx="608021" cy="549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4"/>
              <a:endCxn id="47" idx="0"/>
            </p:cNvCxnSpPr>
            <p:nvPr/>
          </p:nvCxnSpPr>
          <p:spPr>
            <a:xfrm>
              <a:off x="7690674" y="4495547"/>
              <a:ext cx="0" cy="473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7" idx="2"/>
            </p:cNvCxnSpPr>
            <p:nvPr/>
          </p:nvCxnSpPr>
          <p:spPr>
            <a:xfrm rot="10800000">
              <a:off x="6206962" y="1133269"/>
              <a:ext cx="1026513" cy="4293182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4" idx="2"/>
            </p:cNvCxnSpPr>
            <p:nvPr/>
          </p:nvCxnSpPr>
          <p:spPr>
            <a:xfrm flipV="1">
              <a:off x="6206961" y="1131707"/>
              <a:ext cx="1026513" cy="15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899621" y="2117583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44" idx="4"/>
              <a:endCxn id="53" idx="0"/>
            </p:cNvCxnSpPr>
            <p:nvPr/>
          </p:nvCxnSpPr>
          <p:spPr>
            <a:xfrm>
              <a:off x="7690674" y="1588907"/>
              <a:ext cx="666147" cy="5286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 flipH="1">
              <a:off x="7690674" y="3031983"/>
              <a:ext cx="666147" cy="549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6" idx="2"/>
            </p:cNvCxnSpPr>
            <p:nvPr/>
          </p:nvCxnSpPr>
          <p:spPr>
            <a:xfrm rot="10800000">
              <a:off x="6411812" y="1133269"/>
              <a:ext cx="821663" cy="290507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27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8431" y="674507"/>
            <a:ext cx="2607060" cy="5209144"/>
            <a:chOff x="6206961" y="674507"/>
            <a:chExt cx="2607060" cy="5209144"/>
          </a:xfrm>
        </p:grpSpPr>
        <p:sp>
          <p:nvSpPr>
            <p:cNvPr id="4" name="Oval 3"/>
            <p:cNvSpPr/>
            <p:nvPr/>
          </p:nvSpPr>
          <p:spPr>
            <a:xfrm>
              <a:off x="7233474" y="67450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00"/>
                  </a:solidFill>
                </a:rPr>
                <a:t>0</a:t>
              </a:r>
              <a:endParaRPr lang="en-US" sz="60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625453" y="2117583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233474" y="358114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00"/>
                  </a:solidFill>
                </a:rPr>
                <a:t>3</a:t>
              </a:r>
              <a:endParaRPr lang="en-US" sz="6000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33474" y="4969251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00"/>
                  </a:solidFill>
                </a:rPr>
                <a:t>4</a:t>
              </a:r>
              <a:endParaRPr lang="en-US" sz="60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4"/>
              <a:endCxn id="5" idx="0"/>
            </p:cNvCxnSpPr>
            <p:nvPr/>
          </p:nvCxnSpPr>
          <p:spPr>
            <a:xfrm flipH="1">
              <a:off x="7082653" y="1588907"/>
              <a:ext cx="608021" cy="5286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7082653" y="3031983"/>
              <a:ext cx="608021" cy="549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>
              <a:off x="7690674" y="4495547"/>
              <a:ext cx="0" cy="473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2"/>
            </p:cNvCxnSpPr>
            <p:nvPr/>
          </p:nvCxnSpPr>
          <p:spPr>
            <a:xfrm rot="10800000">
              <a:off x="6206962" y="1133269"/>
              <a:ext cx="1026513" cy="4293182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2"/>
            </p:cNvCxnSpPr>
            <p:nvPr/>
          </p:nvCxnSpPr>
          <p:spPr>
            <a:xfrm flipV="1">
              <a:off x="6206961" y="1131707"/>
              <a:ext cx="1026513" cy="15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899621" y="2117583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14" name="Straight Arrow Connector 13"/>
            <p:cNvCxnSpPr>
              <a:stCxn id="4" idx="4"/>
              <a:endCxn id="13" idx="0"/>
            </p:cNvCxnSpPr>
            <p:nvPr/>
          </p:nvCxnSpPr>
          <p:spPr>
            <a:xfrm>
              <a:off x="7690674" y="1588907"/>
              <a:ext cx="666147" cy="5286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4"/>
              <a:endCxn id="6" idx="0"/>
            </p:cNvCxnSpPr>
            <p:nvPr/>
          </p:nvCxnSpPr>
          <p:spPr>
            <a:xfrm flipH="1">
              <a:off x="7690674" y="3031983"/>
              <a:ext cx="666147" cy="549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2"/>
            </p:cNvCxnSpPr>
            <p:nvPr/>
          </p:nvCxnSpPr>
          <p:spPr>
            <a:xfrm rot="10800000">
              <a:off x="6411812" y="1133269"/>
              <a:ext cx="821663" cy="290507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>
            <a:spLocks noChangeAspect="1"/>
          </p:cNvSpPr>
          <p:nvPr/>
        </p:nvSpPr>
        <p:spPr>
          <a:xfrm>
            <a:off x="2719344" y="1588907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341684" y="1597316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20" name="Oval 19"/>
          <p:cNvSpPr/>
          <p:nvPr/>
        </p:nvSpPr>
        <p:spPr>
          <a:xfrm>
            <a:off x="6320653" y="67450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12632" y="211758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6320653" y="3581147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3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20653" y="4969251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4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 flipH="1">
            <a:off x="6169832" y="1588907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4"/>
            <a:endCxn id="22" idx="0"/>
          </p:cNvCxnSpPr>
          <p:nvPr/>
        </p:nvCxnSpPr>
        <p:spPr>
          <a:xfrm>
            <a:off x="6169832" y="3031983"/>
            <a:ext cx="608021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>
            <a:off x="6777853" y="4495547"/>
            <a:ext cx="0" cy="47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2"/>
          </p:cNvCxnSpPr>
          <p:nvPr/>
        </p:nvCxnSpPr>
        <p:spPr>
          <a:xfrm rot="10800000">
            <a:off x="5294141" y="1133269"/>
            <a:ext cx="1026513" cy="42931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2"/>
          </p:cNvCxnSpPr>
          <p:nvPr/>
        </p:nvCxnSpPr>
        <p:spPr>
          <a:xfrm flipV="1">
            <a:off x="5294140" y="1131707"/>
            <a:ext cx="1026513" cy="1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986800" y="211758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30" name="Straight Arrow Connector 29"/>
          <p:cNvCxnSpPr>
            <a:stCxn id="20" idx="4"/>
            <a:endCxn id="29" idx="0"/>
          </p:cNvCxnSpPr>
          <p:nvPr/>
        </p:nvCxnSpPr>
        <p:spPr>
          <a:xfrm>
            <a:off x="6777853" y="1588907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2" idx="0"/>
          </p:cNvCxnSpPr>
          <p:nvPr/>
        </p:nvCxnSpPr>
        <p:spPr>
          <a:xfrm flipH="1">
            <a:off x="6777853" y="3031983"/>
            <a:ext cx="666147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2"/>
          </p:cNvCxnSpPr>
          <p:nvPr/>
        </p:nvCxnSpPr>
        <p:spPr>
          <a:xfrm rot="10800000">
            <a:off x="5498991" y="1133269"/>
            <a:ext cx="821663" cy="29050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7052173" y="3389858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040273" y="3389858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76551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66951" y="602406"/>
            <a:ext cx="2607060" cy="5209144"/>
            <a:chOff x="766951" y="602406"/>
            <a:chExt cx="2607060" cy="5209144"/>
          </a:xfrm>
        </p:grpSpPr>
        <p:sp>
          <p:nvSpPr>
            <p:cNvPr id="20" name="Oval 19"/>
            <p:cNvSpPr/>
            <p:nvPr/>
          </p:nvSpPr>
          <p:spPr>
            <a:xfrm>
              <a:off x="1793464" y="60240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00"/>
                  </a:solidFill>
                </a:rPr>
                <a:t>0</a:t>
              </a:r>
              <a:endParaRPr lang="en-US" sz="60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185443" y="2045482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793464" y="350904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00"/>
                  </a:solidFill>
                </a:rPr>
                <a:t>3</a:t>
              </a:r>
              <a:endParaRPr lang="en-US" sz="6000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793464" y="4897150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00"/>
                  </a:solidFill>
                </a:rPr>
                <a:t>4</a:t>
              </a:r>
              <a:endParaRPr lang="en-US" sz="60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0" idx="4"/>
              <a:endCxn id="21" idx="0"/>
            </p:cNvCxnSpPr>
            <p:nvPr/>
          </p:nvCxnSpPr>
          <p:spPr>
            <a:xfrm flipH="1">
              <a:off x="1642643" y="1516806"/>
              <a:ext cx="608021" cy="528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4"/>
              <a:endCxn id="22" idx="0"/>
            </p:cNvCxnSpPr>
            <p:nvPr/>
          </p:nvCxnSpPr>
          <p:spPr>
            <a:xfrm>
              <a:off x="1642643" y="2959882"/>
              <a:ext cx="608021" cy="549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4"/>
              <a:endCxn id="23" idx="0"/>
            </p:cNvCxnSpPr>
            <p:nvPr/>
          </p:nvCxnSpPr>
          <p:spPr>
            <a:xfrm>
              <a:off x="2250664" y="4423446"/>
              <a:ext cx="0" cy="473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3" idx="2"/>
            </p:cNvCxnSpPr>
            <p:nvPr/>
          </p:nvCxnSpPr>
          <p:spPr>
            <a:xfrm rot="10800000">
              <a:off x="766952" y="1061168"/>
              <a:ext cx="1026513" cy="4293182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0" idx="2"/>
            </p:cNvCxnSpPr>
            <p:nvPr/>
          </p:nvCxnSpPr>
          <p:spPr>
            <a:xfrm flipV="1">
              <a:off x="766951" y="1059606"/>
              <a:ext cx="1026513" cy="15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459611" y="2045482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30" name="Straight Arrow Connector 29"/>
            <p:cNvCxnSpPr>
              <a:stCxn id="20" idx="4"/>
              <a:endCxn id="29" idx="0"/>
            </p:cNvCxnSpPr>
            <p:nvPr/>
          </p:nvCxnSpPr>
          <p:spPr>
            <a:xfrm>
              <a:off x="2250664" y="1516806"/>
              <a:ext cx="666147" cy="528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4"/>
              <a:endCxn id="22" idx="0"/>
            </p:cNvCxnSpPr>
            <p:nvPr/>
          </p:nvCxnSpPr>
          <p:spPr>
            <a:xfrm flipH="1">
              <a:off x="2250664" y="2959882"/>
              <a:ext cx="666147" cy="5491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2" idx="2"/>
            </p:cNvCxnSpPr>
            <p:nvPr/>
          </p:nvCxnSpPr>
          <p:spPr>
            <a:xfrm rot="10800000">
              <a:off x="971802" y="1061168"/>
              <a:ext cx="821663" cy="290507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971801" y="3966246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b="1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459763" y="3029150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b="1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42104" y="4484406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b="1"/>
            </a:p>
          </p:txBody>
        </p:sp>
      </p:grpSp>
      <p:sp>
        <p:nvSpPr>
          <p:cNvPr id="37" name="Oval 36"/>
          <p:cNvSpPr/>
          <p:nvPr/>
        </p:nvSpPr>
        <p:spPr>
          <a:xfrm>
            <a:off x="6768721" y="6024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60700" y="20454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6768721" y="350904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3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768721" y="489715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4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38" idx="0"/>
          </p:cNvCxnSpPr>
          <p:nvPr/>
        </p:nvCxnSpPr>
        <p:spPr>
          <a:xfrm flipH="1">
            <a:off x="6617900" y="1516806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39" idx="0"/>
          </p:cNvCxnSpPr>
          <p:nvPr/>
        </p:nvCxnSpPr>
        <p:spPr>
          <a:xfrm>
            <a:off x="6617900" y="2959882"/>
            <a:ext cx="608021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4"/>
            <a:endCxn id="40" idx="0"/>
          </p:cNvCxnSpPr>
          <p:nvPr/>
        </p:nvCxnSpPr>
        <p:spPr>
          <a:xfrm>
            <a:off x="7225921" y="4423446"/>
            <a:ext cx="0" cy="47370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2"/>
          </p:cNvCxnSpPr>
          <p:nvPr/>
        </p:nvCxnSpPr>
        <p:spPr>
          <a:xfrm rot="10800000">
            <a:off x="5742209" y="1249704"/>
            <a:ext cx="1026513" cy="410464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5774267" y="1059606"/>
            <a:ext cx="994454" cy="19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434868" y="20454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47" name="Straight Arrow Connector 46"/>
          <p:cNvCxnSpPr>
            <a:stCxn id="37" idx="4"/>
            <a:endCxn id="46" idx="0"/>
          </p:cNvCxnSpPr>
          <p:nvPr/>
        </p:nvCxnSpPr>
        <p:spPr>
          <a:xfrm>
            <a:off x="7225921" y="1516806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4"/>
            <a:endCxn id="39" idx="0"/>
          </p:cNvCxnSpPr>
          <p:nvPr/>
        </p:nvCxnSpPr>
        <p:spPr>
          <a:xfrm flipH="1">
            <a:off x="7225921" y="2959882"/>
            <a:ext cx="666147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2"/>
          </p:cNvCxnSpPr>
          <p:nvPr/>
        </p:nvCxnSpPr>
        <p:spPr>
          <a:xfrm rot="10800000">
            <a:off x="5947059" y="1061168"/>
            <a:ext cx="821663" cy="29050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6435020" y="3029150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426487" y="4457541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cxnSp>
        <p:nvCxnSpPr>
          <p:cNvPr id="54" name="Straight Arrow Connector 53"/>
          <p:cNvCxnSpPr>
            <a:endCxn id="37" idx="2"/>
          </p:cNvCxnSpPr>
          <p:nvPr/>
        </p:nvCxnSpPr>
        <p:spPr>
          <a:xfrm flipV="1">
            <a:off x="5947058" y="1059606"/>
            <a:ext cx="821663" cy="1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793464" y="6024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85443" y="20454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1793464" y="350904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3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93464" y="489715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4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 flipH="1">
            <a:off x="1642643" y="1516806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4"/>
            <a:endCxn id="22" idx="0"/>
          </p:cNvCxnSpPr>
          <p:nvPr/>
        </p:nvCxnSpPr>
        <p:spPr>
          <a:xfrm>
            <a:off x="1642643" y="2959882"/>
            <a:ext cx="608021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>
            <a:off x="2250664" y="4423446"/>
            <a:ext cx="0" cy="47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2"/>
          </p:cNvCxnSpPr>
          <p:nvPr/>
        </p:nvCxnSpPr>
        <p:spPr>
          <a:xfrm rot="10800000">
            <a:off x="766952" y="1516806"/>
            <a:ext cx="1026513" cy="38375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2"/>
          </p:cNvCxnSpPr>
          <p:nvPr/>
        </p:nvCxnSpPr>
        <p:spPr>
          <a:xfrm flipV="1">
            <a:off x="766951" y="1059606"/>
            <a:ext cx="102651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59611" y="20454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30" name="Straight Arrow Connector 29"/>
          <p:cNvCxnSpPr>
            <a:stCxn id="20" idx="4"/>
            <a:endCxn id="29" idx="0"/>
          </p:cNvCxnSpPr>
          <p:nvPr/>
        </p:nvCxnSpPr>
        <p:spPr>
          <a:xfrm>
            <a:off x="2250664" y="1516806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2" idx="0"/>
          </p:cNvCxnSpPr>
          <p:nvPr/>
        </p:nvCxnSpPr>
        <p:spPr>
          <a:xfrm flipH="1">
            <a:off x="2250664" y="2959882"/>
            <a:ext cx="666147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2"/>
          </p:cNvCxnSpPr>
          <p:nvPr/>
        </p:nvCxnSpPr>
        <p:spPr>
          <a:xfrm rot="10800000">
            <a:off x="971802" y="1061168"/>
            <a:ext cx="821663" cy="29050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971801" y="3966246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342104" y="4484406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7" name="Oval 36"/>
          <p:cNvSpPr/>
          <p:nvPr/>
        </p:nvSpPr>
        <p:spPr>
          <a:xfrm>
            <a:off x="6768721" y="6024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60700" y="20454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6768721" y="350904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3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768721" y="489715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4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38" idx="0"/>
          </p:cNvCxnSpPr>
          <p:nvPr/>
        </p:nvCxnSpPr>
        <p:spPr>
          <a:xfrm flipH="1">
            <a:off x="6617900" y="1516806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39" idx="0"/>
          </p:cNvCxnSpPr>
          <p:nvPr/>
        </p:nvCxnSpPr>
        <p:spPr>
          <a:xfrm>
            <a:off x="6617900" y="2959882"/>
            <a:ext cx="608021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4"/>
            <a:endCxn id="40" idx="0"/>
          </p:cNvCxnSpPr>
          <p:nvPr/>
        </p:nvCxnSpPr>
        <p:spPr>
          <a:xfrm>
            <a:off x="7225921" y="4423446"/>
            <a:ext cx="0" cy="47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2"/>
          </p:cNvCxnSpPr>
          <p:nvPr/>
        </p:nvCxnSpPr>
        <p:spPr>
          <a:xfrm rot="10800000">
            <a:off x="5742209" y="1249704"/>
            <a:ext cx="1026513" cy="410464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5774267" y="1059606"/>
            <a:ext cx="994454" cy="19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434868" y="20454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47" name="Straight Arrow Connector 46"/>
          <p:cNvCxnSpPr>
            <a:stCxn id="37" idx="4"/>
            <a:endCxn id="46" idx="0"/>
          </p:cNvCxnSpPr>
          <p:nvPr/>
        </p:nvCxnSpPr>
        <p:spPr>
          <a:xfrm>
            <a:off x="7225921" y="1516806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4"/>
            <a:endCxn id="39" idx="0"/>
          </p:cNvCxnSpPr>
          <p:nvPr/>
        </p:nvCxnSpPr>
        <p:spPr>
          <a:xfrm flipH="1">
            <a:off x="7225921" y="2959882"/>
            <a:ext cx="666147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2"/>
          </p:cNvCxnSpPr>
          <p:nvPr/>
        </p:nvCxnSpPr>
        <p:spPr>
          <a:xfrm rot="10800000">
            <a:off x="5947059" y="1061168"/>
            <a:ext cx="821663" cy="29050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5947058" y="5445790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cxnSp>
        <p:nvCxnSpPr>
          <p:cNvPr id="54" name="Straight Arrow Connector 53"/>
          <p:cNvCxnSpPr>
            <a:endCxn id="37" idx="2"/>
          </p:cNvCxnSpPr>
          <p:nvPr/>
        </p:nvCxnSpPr>
        <p:spPr>
          <a:xfrm flipV="1">
            <a:off x="5947058" y="1059606"/>
            <a:ext cx="821663" cy="1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26729" y="1070837"/>
            <a:ext cx="821663" cy="1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2111669" y="60084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03648" y="204392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2111669" y="350748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3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111669" y="489558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4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38" idx="0"/>
          </p:cNvCxnSpPr>
          <p:nvPr/>
        </p:nvCxnSpPr>
        <p:spPr>
          <a:xfrm flipH="1">
            <a:off x="1960848" y="1515244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39" idx="0"/>
          </p:cNvCxnSpPr>
          <p:nvPr/>
        </p:nvCxnSpPr>
        <p:spPr>
          <a:xfrm>
            <a:off x="1960848" y="2958320"/>
            <a:ext cx="608021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4"/>
            <a:endCxn id="40" idx="0"/>
          </p:cNvCxnSpPr>
          <p:nvPr/>
        </p:nvCxnSpPr>
        <p:spPr>
          <a:xfrm>
            <a:off x="2568869" y="4421884"/>
            <a:ext cx="0" cy="47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2"/>
          </p:cNvCxnSpPr>
          <p:nvPr/>
        </p:nvCxnSpPr>
        <p:spPr>
          <a:xfrm rot="10800000">
            <a:off x="1085157" y="1248142"/>
            <a:ext cx="1026513" cy="410464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1117215" y="1058044"/>
            <a:ext cx="994454" cy="191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777816" y="204392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47" name="Straight Arrow Connector 46"/>
          <p:cNvCxnSpPr>
            <a:stCxn id="37" idx="4"/>
            <a:endCxn id="46" idx="0"/>
          </p:cNvCxnSpPr>
          <p:nvPr/>
        </p:nvCxnSpPr>
        <p:spPr>
          <a:xfrm>
            <a:off x="2568869" y="1515244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4"/>
            <a:endCxn id="39" idx="0"/>
          </p:cNvCxnSpPr>
          <p:nvPr/>
        </p:nvCxnSpPr>
        <p:spPr>
          <a:xfrm flipH="1">
            <a:off x="2568869" y="2958320"/>
            <a:ext cx="666147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2"/>
          </p:cNvCxnSpPr>
          <p:nvPr/>
        </p:nvCxnSpPr>
        <p:spPr>
          <a:xfrm rot="10800000">
            <a:off x="1290007" y="1059606"/>
            <a:ext cx="821663" cy="29050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2"/>
          </p:cNvCxnSpPr>
          <p:nvPr/>
        </p:nvCxnSpPr>
        <p:spPr>
          <a:xfrm flipV="1">
            <a:off x="1290006" y="1058044"/>
            <a:ext cx="821663" cy="1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8431" y="674507"/>
            <a:ext cx="2607060" cy="5209144"/>
            <a:chOff x="6206961" y="674507"/>
            <a:chExt cx="2607060" cy="5209144"/>
          </a:xfrm>
        </p:grpSpPr>
        <p:sp>
          <p:nvSpPr>
            <p:cNvPr id="4" name="Oval 3"/>
            <p:cNvSpPr/>
            <p:nvPr/>
          </p:nvSpPr>
          <p:spPr>
            <a:xfrm>
              <a:off x="7233474" y="67450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00"/>
                  </a:solidFill>
                </a:rPr>
                <a:t>0</a:t>
              </a:r>
              <a:endParaRPr lang="en-US" sz="60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625453" y="2117583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233474" y="3581147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00"/>
                  </a:solidFill>
                </a:rPr>
                <a:t>3</a:t>
              </a:r>
              <a:endParaRPr lang="en-US" sz="6000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33474" y="4969251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00"/>
                  </a:solidFill>
                </a:rPr>
                <a:t>4</a:t>
              </a:r>
              <a:endParaRPr lang="en-US" sz="60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4"/>
              <a:endCxn id="5" idx="0"/>
            </p:cNvCxnSpPr>
            <p:nvPr/>
          </p:nvCxnSpPr>
          <p:spPr>
            <a:xfrm flipH="1">
              <a:off x="7082653" y="1588907"/>
              <a:ext cx="608021" cy="5286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7082653" y="3031983"/>
              <a:ext cx="608021" cy="549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>
              <a:off x="7690674" y="4495547"/>
              <a:ext cx="0" cy="473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2"/>
            </p:cNvCxnSpPr>
            <p:nvPr/>
          </p:nvCxnSpPr>
          <p:spPr>
            <a:xfrm rot="10800000">
              <a:off x="6206962" y="1133269"/>
              <a:ext cx="1026513" cy="4293182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2"/>
            </p:cNvCxnSpPr>
            <p:nvPr/>
          </p:nvCxnSpPr>
          <p:spPr>
            <a:xfrm flipV="1">
              <a:off x="6206961" y="1131707"/>
              <a:ext cx="1026513" cy="15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899621" y="2117583"/>
              <a:ext cx="914400" cy="914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14" name="Straight Arrow Connector 13"/>
            <p:cNvCxnSpPr>
              <a:stCxn id="4" idx="4"/>
              <a:endCxn id="13" idx="0"/>
            </p:cNvCxnSpPr>
            <p:nvPr/>
          </p:nvCxnSpPr>
          <p:spPr>
            <a:xfrm>
              <a:off x="7690674" y="1588907"/>
              <a:ext cx="666147" cy="5286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4"/>
              <a:endCxn id="6" idx="0"/>
            </p:cNvCxnSpPr>
            <p:nvPr/>
          </p:nvCxnSpPr>
          <p:spPr>
            <a:xfrm flipH="1">
              <a:off x="7690674" y="3031983"/>
              <a:ext cx="666147" cy="549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2"/>
            </p:cNvCxnSpPr>
            <p:nvPr/>
          </p:nvCxnSpPr>
          <p:spPr>
            <a:xfrm rot="10800000">
              <a:off x="6411812" y="1133269"/>
              <a:ext cx="821663" cy="290507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>
            <a:spLocks noChangeAspect="1"/>
          </p:cNvSpPr>
          <p:nvPr/>
        </p:nvSpPr>
        <p:spPr>
          <a:xfrm>
            <a:off x="2902224" y="1698025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341684" y="1597316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20" name="Oval 19"/>
          <p:cNvSpPr/>
          <p:nvPr/>
        </p:nvSpPr>
        <p:spPr>
          <a:xfrm>
            <a:off x="6320653" y="67450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12632" y="2117583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6320653" y="3581147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3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20653" y="4969251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4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 flipH="1">
            <a:off x="6169832" y="1588907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4"/>
            <a:endCxn id="22" idx="0"/>
          </p:cNvCxnSpPr>
          <p:nvPr/>
        </p:nvCxnSpPr>
        <p:spPr>
          <a:xfrm>
            <a:off x="6169832" y="3031983"/>
            <a:ext cx="608021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>
            <a:off x="6777853" y="4495547"/>
            <a:ext cx="0" cy="47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2"/>
          </p:cNvCxnSpPr>
          <p:nvPr/>
        </p:nvCxnSpPr>
        <p:spPr>
          <a:xfrm rot="10800000">
            <a:off x="5294141" y="1133269"/>
            <a:ext cx="1026513" cy="42931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2"/>
          </p:cNvCxnSpPr>
          <p:nvPr/>
        </p:nvCxnSpPr>
        <p:spPr>
          <a:xfrm flipV="1">
            <a:off x="5294140" y="1131707"/>
            <a:ext cx="1026513" cy="1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986800" y="2117583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/>
          <p:cNvCxnSpPr>
            <a:stCxn id="20" idx="4"/>
            <a:endCxn id="29" idx="0"/>
          </p:cNvCxnSpPr>
          <p:nvPr/>
        </p:nvCxnSpPr>
        <p:spPr>
          <a:xfrm>
            <a:off x="6777853" y="1588907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2" idx="0"/>
          </p:cNvCxnSpPr>
          <p:nvPr/>
        </p:nvCxnSpPr>
        <p:spPr>
          <a:xfrm flipH="1">
            <a:off x="6777853" y="3031983"/>
            <a:ext cx="666147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2"/>
          </p:cNvCxnSpPr>
          <p:nvPr/>
        </p:nvCxnSpPr>
        <p:spPr>
          <a:xfrm rot="10800000">
            <a:off x="5498991" y="1133269"/>
            <a:ext cx="821663" cy="29050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7052173" y="3389858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040273" y="3389858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774370" y="3038493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387453" y="3038493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524564" y="1231556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536464" y="1342318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9557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793464" y="6024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85443" y="2045482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1793464" y="350904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3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93464" y="489715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4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 flipH="1">
            <a:off x="1642643" y="1516806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4"/>
            <a:endCxn id="22" idx="0"/>
          </p:cNvCxnSpPr>
          <p:nvPr/>
        </p:nvCxnSpPr>
        <p:spPr>
          <a:xfrm>
            <a:off x="1642643" y="2959882"/>
            <a:ext cx="608021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>
            <a:off x="2250664" y="4423446"/>
            <a:ext cx="0" cy="47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2"/>
          </p:cNvCxnSpPr>
          <p:nvPr/>
        </p:nvCxnSpPr>
        <p:spPr>
          <a:xfrm rot="10800000">
            <a:off x="766952" y="1061168"/>
            <a:ext cx="1026513" cy="42931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2"/>
          </p:cNvCxnSpPr>
          <p:nvPr/>
        </p:nvCxnSpPr>
        <p:spPr>
          <a:xfrm flipV="1">
            <a:off x="766951" y="1059606"/>
            <a:ext cx="1026513" cy="1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59611" y="2045482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/>
          <p:cNvCxnSpPr>
            <a:stCxn id="20" idx="4"/>
            <a:endCxn id="29" idx="0"/>
          </p:cNvCxnSpPr>
          <p:nvPr/>
        </p:nvCxnSpPr>
        <p:spPr>
          <a:xfrm>
            <a:off x="2250664" y="1516806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2" idx="0"/>
          </p:cNvCxnSpPr>
          <p:nvPr/>
        </p:nvCxnSpPr>
        <p:spPr>
          <a:xfrm flipH="1">
            <a:off x="2250664" y="2959882"/>
            <a:ext cx="666147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2"/>
          </p:cNvCxnSpPr>
          <p:nvPr/>
        </p:nvCxnSpPr>
        <p:spPr>
          <a:xfrm rot="10800000">
            <a:off x="971802" y="1061168"/>
            <a:ext cx="821663" cy="29050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971801" y="3966246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1666970" y="3212030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342104" y="4484406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7" name="Oval 36"/>
          <p:cNvSpPr/>
          <p:nvPr/>
        </p:nvSpPr>
        <p:spPr>
          <a:xfrm>
            <a:off x="6768721" y="6024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60700" y="20454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6768721" y="350904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3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768721" y="489715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4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38" idx="0"/>
          </p:cNvCxnSpPr>
          <p:nvPr/>
        </p:nvCxnSpPr>
        <p:spPr>
          <a:xfrm flipH="1">
            <a:off x="6617900" y="1516806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39" idx="0"/>
          </p:cNvCxnSpPr>
          <p:nvPr/>
        </p:nvCxnSpPr>
        <p:spPr>
          <a:xfrm>
            <a:off x="6617900" y="2959882"/>
            <a:ext cx="608021" cy="54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4"/>
            <a:endCxn id="40" idx="0"/>
          </p:cNvCxnSpPr>
          <p:nvPr/>
        </p:nvCxnSpPr>
        <p:spPr>
          <a:xfrm>
            <a:off x="7225921" y="4423446"/>
            <a:ext cx="0" cy="47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2"/>
          </p:cNvCxnSpPr>
          <p:nvPr/>
        </p:nvCxnSpPr>
        <p:spPr>
          <a:xfrm rot="10800000">
            <a:off x="5742209" y="1249704"/>
            <a:ext cx="1026513" cy="410464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5774267" y="1059606"/>
            <a:ext cx="994454" cy="19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434868" y="20454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47" name="Straight Arrow Connector 46"/>
          <p:cNvCxnSpPr>
            <a:stCxn id="37" idx="4"/>
            <a:endCxn id="46" idx="0"/>
          </p:cNvCxnSpPr>
          <p:nvPr/>
        </p:nvCxnSpPr>
        <p:spPr>
          <a:xfrm>
            <a:off x="7225921" y="1516806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4"/>
            <a:endCxn id="39" idx="0"/>
          </p:cNvCxnSpPr>
          <p:nvPr/>
        </p:nvCxnSpPr>
        <p:spPr>
          <a:xfrm flipH="1">
            <a:off x="7225921" y="2959882"/>
            <a:ext cx="666147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2"/>
          </p:cNvCxnSpPr>
          <p:nvPr/>
        </p:nvCxnSpPr>
        <p:spPr>
          <a:xfrm rot="10800000">
            <a:off x="5947059" y="1061168"/>
            <a:ext cx="821663" cy="29050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6619139" y="3228099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6047581" y="5445790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cxnSp>
        <p:nvCxnSpPr>
          <p:cNvPr id="54" name="Straight Arrow Connector 53"/>
          <p:cNvCxnSpPr>
            <a:endCxn id="37" idx="2"/>
          </p:cNvCxnSpPr>
          <p:nvPr/>
        </p:nvCxnSpPr>
        <p:spPr>
          <a:xfrm flipV="1">
            <a:off x="5947058" y="1059606"/>
            <a:ext cx="821663" cy="1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557454" y="3509046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337561" y="2962658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7500241" y="3509046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6277706" y="2992680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91710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7184533" y="42457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6512" y="1867654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7184533" y="3331218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FFFF"/>
                </a:solidFill>
              </a:rPr>
              <a:t>3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4533" y="4719322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FFFF"/>
                </a:solidFill>
              </a:rPr>
              <a:t>4</a:t>
            </a:r>
            <a:endParaRPr lang="en-US" sz="6000" b="1" dirty="0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>
            <a:stCxn id="18" idx="4"/>
            <a:endCxn id="19" idx="0"/>
          </p:cNvCxnSpPr>
          <p:nvPr/>
        </p:nvCxnSpPr>
        <p:spPr>
          <a:xfrm flipH="1">
            <a:off x="7033712" y="1338978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4"/>
            <a:endCxn id="36" idx="0"/>
          </p:cNvCxnSpPr>
          <p:nvPr/>
        </p:nvCxnSpPr>
        <p:spPr>
          <a:xfrm>
            <a:off x="7033712" y="2782054"/>
            <a:ext cx="608021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4"/>
            <a:endCxn id="37" idx="0"/>
          </p:cNvCxnSpPr>
          <p:nvPr/>
        </p:nvCxnSpPr>
        <p:spPr>
          <a:xfrm>
            <a:off x="7641733" y="4245618"/>
            <a:ext cx="0" cy="47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2"/>
          </p:cNvCxnSpPr>
          <p:nvPr/>
        </p:nvCxnSpPr>
        <p:spPr>
          <a:xfrm rot="10800000">
            <a:off x="6158021" y="1071876"/>
            <a:ext cx="1026513" cy="410464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8" idx="2"/>
          </p:cNvCxnSpPr>
          <p:nvPr/>
        </p:nvCxnSpPr>
        <p:spPr>
          <a:xfrm flipV="1">
            <a:off x="6190079" y="881778"/>
            <a:ext cx="994454" cy="191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0680" y="1867654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4" name="Straight Arrow Connector 43"/>
          <p:cNvCxnSpPr>
            <a:stCxn id="18" idx="4"/>
            <a:endCxn id="43" idx="0"/>
          </p:cNvCxnSpPr>
          <p:nvPr/>
        </p:nvCxnSpPr>
        <p:spPr>
          <a:xfrm>
            <a:off x="7641733" y="1338978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4"/>
            <a:endCxn id="36" idx="0"/>
          </p:cNvCxnSpPr>
          <p:nvPr/>
        </p:nvCxnSpPr>
        <p:spPr>
          <a:xfrm flipH="1">
            <a:off x="7641733" y="2782054"/>
            <a:ext cx="666147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2"/>
          </p:cNvCxnSpPr>
          <p:nvPr/>
        </p:nvCxnSpPr>
        <p:spPr>
          <a:xfrm rot="10800000">
            <a:off x="6362871" y="883340"/>
            <a:ext cx="821663" cy="29050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8" idx="2"/>
          </p:cNvCxnSpPr>
          <p:nvPr/>
        </p:nvCxnSpPr>
        <p:spPr>
          <a:xfrm flipV="1">
            <a:off x="6362870" y="881778"/>
            <a:ext cx="821663" cy="1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432989" y="42457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0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824968" y="1867654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2432989" y="3331218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FFFF"/>
                </a:solidFill>
              </a:rPr>
              <a:t>3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432989" y="471932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4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55" name="Straight Arrow Connector 54"/>
          <p:cNvCxnSpPr>
            <a:stCxn id="51" idx="4"/>
            <a:endCxn id="52" idx="0"/>
          </p:cNvCxnSpPr>
          <p:nvPr/>
        </p:nvCxnSpPr>
        <p:spPr>
          <a:xfrm flipH="1">
            <a:off x="2282168" y="1338978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4"/>
            <a:endCxn id="53" idx="0"/>
          </p:cNvCxnSpPr>
          <p:nvPr/>
        </p:nvCxnSpPr>
        <p:spPr>
          <a:xfrm>
            <a:off x="2282168" y="2782054"/>
            <a:ext cx="608021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4" idx="0"/>
          </p:cNvCxnSpPr>
          <p:nvPr/>
        </p:nvCxnSpPr>
        <p:spPr>
          <a:xfrm>
            <a:off x="2890189" y="4245618"/>
            <a:ext cx="0" cy="47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2"/>
          </p:cNvCxnSpPr>
          <p:nvPr/>
        </p:nvCxnSpPr>
        <p:spPr>
          <a:xfrm rot="10800000">
            <a:off x="1406477" y="1071876"/>
            <a:ext cx="1026513" cy="410464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2"/>
          </p:cNvCxnSpPr>
          <p:nvPr/>
        </p:nvCxnSpPr>
        <p:spPr>
          <a:xfrm flipV="1">
            <a:off x="1438535" y="881778"/>
            <a:ext cx="994454" cy="19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099136" y="1867654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61" name="Straight Arrow Connector 60"/>
          <p:cNvCxnSpPr>
            <a:stCxn id="51" idx="4"/>
            <a:endCxn id="60" idx="0"/>
          </p:cNvCxnSpPr>
          <p:nvPr/>
        </p:nvCxnSpPr>
        <p:spPr>
          <a:xfrm>
            <a:off x="2890189" y="1338978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4"/>
            <a:endCxn id="53" idx="0"/>
          </p:cNvCxnSpPr>
          <p:nvPr/>
        </p:nvCxnSpPr>
        <p:spPr>
          <a:xfrm flipH="1">
            <a:off x="2890189" y="2782054"/>
            <a:ext cx="666147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3" idx="2"/>
          </p:cNvCxnSpPr>
          <p:nvPr/>
        </p:nvCxnSpPr>
        <p:spPr>
          <a:xfrm rot="10800000">
            <a:off x="1611327" y="883340"/>
            <a:ext cx="821663" cy="29050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spect="1"/>
          </p:cNvSpPr>
          <p:nvPr/>
        </p:nvSpPr>
        <p:spPr>
          <a:xfrm>
            <a:off x="1711849" y="5267962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cxnSp>
        <p:nvCxnSpPr>
          <p:cNvPr id="66" name="Straight Arrow Connector 65"/>
          <p:cNvCxnSpPr>
            <a:endCxn id="51" idx="2"/>
          </p:cNvCxnSpPr>
          <p:nvPr/>
        </p:nvCxnSpPr>
        <p:spPr>
          <a:xfrm flipV="1">
            <a:off x="1611326" y="881778"/>
            <a:ext cx="821663" cy="1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spect="1"/>
          </p:cNvSpPr>
          <p:nvPr/>
        </p:nvSpPr>
        <p:spPr>
          <a:xfrm>
            <a:off x="2890189" y="4245618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6393632" y="5217313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711849" y="3832838"/>
            <a:ext cx="365760" cy="36576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180755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043632" y="526292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FFFF"/>
                </a:solidFill>
              </a:rPr>
              <a:t>0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35611" y="1969368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043632" y="3432932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FFFF"/>
                </a:solidFill>
              </a:rPr>
              <a:t>3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043632" y="4821036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FFFF"/>
                </a:solidFill>
              </a:rPr>
              <a:t>4</a:t>
            </a:r>
            <a:endParaRPr lang="en-US" sz="6000" b="1" dirty="0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>
            <a:stCxn id="18" idx="4"/>
            <a:endCxn id="19" idx="0"/>
          </p:cNvCxnSpPr>
          <p:nvPr/>
        </p:nvCxnSpPr>
        <p:spPr>
          <a:xfrm flipH="1">
            <a:off x="1892811" y="1440692"/>
            <a:ext cx="608021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4"/>
            <a:endCxn id="36" idx="0"/>
          </p:cNvCxnSpPr>
          <p:nvPr/>
        </p:nvCxnSpPr>
        <p:spPr>
          <a:xfrm>
            <a:off x="1892811" y="2883768"/>
            <a:ext cx="608021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4"/>
            <a:endCxn id="37" idx="0"/>
          </p:cNvCxnSpPr>
          <p:nvPr/>
        </p:nvCxnSpPr>
        <p:spPr>
          <a:xfrm>
            <a:off x="2500832" y="4347332"/>
            <a:ext cx="0" cy="47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2"/>
          </p:cNvCxnSpPr>
          <p:nvPr/>
        </p:nvCxnSpPr>
        <p:spPr>
          <a:xfrm rot="10800000">
            <a:off x="1017120" y="1173590"/>
            <a:ext cx="1026513" cy="410464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8" idx="2"/>
          </p:cNvCxnSpPr>
          <p:nvPr/>
        </p:nvCxnSpPr>
        <p:spPr>
          <a:xfrm flipV="1">
            <a:off x="1049178" y="983492"/>
            <a:ext cx="994454" cy="191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09779" y="1969368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4" name="Straight Arrow Connector 43"/>
          <p:cNvCxnSpPr>
            <a:stCxn id="18" idx="4"/>
            <a:endCxn id="43" idx="0"/>
          </p:cNvCxnSpPr>
          <p:nvPr/>
        </p:nvCxnSpPr>
        <p:spPr>
          <a:xfrm>
            <a:off x="2500832" y="1440692"/>
            <a:ext cx="666147" cy="528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4"/>
            <a:endCxn id="36" idx="0"/>
          </p:cNvCxnSpPr>
          <p:nvPr/>
        </p:nvCxnSpPr>
        <p:spPr>
          <a:xfrm flipH="1">
            <a:off x="2500832" y="2883768"/>
            <a:ext cx="666147" cy="54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2"/>
          </p:cNvCxnSpPr>
          <p:nvPr/>
        </p:nvCxnSpPr>
        <p:spPr>
          <a:xfrm rot="10800000">
            <a:off x="1221970" y="985054"/>
            <a:ext cx="821663" cy="29050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8" idx="2"/>
          </p:cNvCxnSpPr>
          <p:nvPr/>
        </p:nvCxnSpPr>
        <p:spPr>
          <a:xfrm flipV="1">
            <a:off x="1221969" y="983492"/>
            <a:ext cx="821663" cy="1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7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84</Words>
  <Application>Microsoft Macintosh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13</cp:revision>
  <dcterms:created xsi:type="dcterms:W3CDTF">2021-10-14T18:40:59Z</dcterms:created>
  <dcterms:modified xsi:type="dcterms:W3CDTF">2021-10-17T21:33:37Z</dcterms:modified>
</cp:coreProperties>
</file>