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224" y="-112"/>
      </p:cViewPr>
      <p:guideLst>
        <p:guide orient="horz" pos="651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F95D-2CE3-BA43-9A51-E49AF5D8F9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82906" y="1290065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3286" y="450871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3286" y="551560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142" y="4533488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2881" y="4508714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36713" y="4528080"/>
            <a:ext cx="864914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17236" y="4508714"/>
            <a:ext cx="46991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89343" y="4533488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27334" y="4533488"/>
            <a:ext cx="2187518" cy="98211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60213" y="4533488"/>
            <a:ext cx="1459173" cy="10370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45856" y="129006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35697" y="4503306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76861" y="4503306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19386" y="394921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92967" y="4986287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2428458" y="2132313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592747" y="5349187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3330738" y="430671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518256" y="5374467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85254" y="248139"/>
            <a:ext cx="2042747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arker from B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271538" y="867315"/>
            <a:ext cx="904783" cy="4323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35498" y="2658835"/>
            <a:ext cx="5847574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Event: B’ takes local snapshot; sends marker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8343" y="3456775"/>
            <a:ext cx="84013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Event: A takes local snapshot; sends marker on receiving marker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3" idx="0"/>
            <a:endCxn id="36" idx="5"/>
          </p:cNvCxnSpPr>
          <p:nvPr/>
        </p:nvCxnSpPr>
        <p:spPr>
          <a:xfrm flipH="1" flipV="1">
            <a:off x="2764068" y="2467923"/>
            <a:ext cx="1295217" cy="190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8" idx="0"/>
          </p:cNvCxnSpPr>
          <p:nvPr/>
        </p:nvCxnSpPr>
        <p:spPr>
          <a:xfrm flipH="1">
            <a:off x="3527334" y="3918440"/>
            <a:ext cx="889902" cy="388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20678" y="6012469"/>
            <a:ext cx="2056973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arker from A</a:t>
            </a:r>
            <a:endParaRPr lang="en-US" sz="2400" b="1" dirty="0"/>
          </a:p>
        </p:txBody>
      </p:sp>
      <p:cxnSp>
        <p:nvCxnSpPr>
          <p:cNvPr id="55" name="Straight Arrow Connector 54"/>
          <p:cNvCxnSpPr>
            <a:stCxn id="53" idx="0"/>
            <a:endCxn id="39" idx="5"/>
          </p:cNvCxnSpPr>
          <p:nvPr/>
        </p:nvCxnSpPr>
        <p:spPr>
          <a:xfrm flipH="1" flipV="1">
            <a:off x="5853866" y="5710077"/>
            <a:ext cx="195299" cy="3023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8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82906" y="1290065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2426" y="441469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2426" y="542158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1282" y="4439470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02021" y="4414696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5853" y="4434062"/>
            <a:ext cx="864914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95811" y="4444878"/>
            <a:ext cx="46991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18483" y="4439470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45770" y="4439470"/>
            <a:ext cx="2326136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9353" y="4439470"/>
            <a:ext cx="1459173" cy="10370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45856" y="129006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64837" y="4409288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06001" y="4409288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2949" y="3255373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22107" y="4892269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5254" y="248139"/>
            <a:ext cx="2042747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arker from B</a:t>
            </a:r>
            <a:endParaRPr lang="en-US" sz="24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271538" y="867315"/>
            <a:ext cx="904783" cy="4323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5498" y="2658835"/>
            <a:ext cx="5847574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Event: B’ takes local snapshot; sends marker</a:t>
            </a:r>
            <a:endParaRPr lang="en-US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682906" y="2272178"/>
            <a:ext cx="1376380" cy="3866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343" y="3456775"/>
            <a:ext cx="84013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Event: A takes local snapshot; sends marker on receiving marker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6" idx="2"/>
          </p:cNvCxnSpPr>
          <p:nvPr/>
        </p:nvCxnSpPr>
        <p:spPr>
          <a:xfrm flipH="1">
            <a:off x="3420897" y="3918440"/>
            <a:ext cx="868100" cy="4908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3945771" y="3918440"/>
            <a:ext cx="343226" cy="5264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20678" y="6012469"/>
            <a:ext cx="2056973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arker from A</a:t>
            </a:r>
            <a:endParaRPr lang="en-US" sz="24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049165" y="5540375"/>
            <a:ext cx="1" cy="4720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0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68095" y="255785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68095" y="356474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6951" y="2582627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57690" y="2557853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74152" y="2582627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37102" y="2582627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54041" y="3010146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8095" y="438778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74152" y="3627730"/>
            <a:ext cx="1512702" cy="760050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76974" y="3812338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58497" y="3589514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186793" y="3574073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935" y="255556"/>
            <a:ext cx="8045029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Agent B records its local state and sends markers on its outgoing channels.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32860" y="1848166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85254" y="1617333"/>
            <a:ext cx="2042747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arker from B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17" idx="2"/>
          </p:cNvCxnSpPr>
          <p:nvPr/>
        </p:nvCxnSpPr>
        <p:spPr>
          <a:xfrm flipH="1">
            <a:off x="3412143" y="2078998"/>
            <a:ext cx="894485" cy="4788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65480" y="5077033"/>
            <a:ext cx="2042747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arker from B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20" idx="0"/>
          </p:cNvCxnSpPr>
          <p:nvPr/>
        </p:nvCxnSpPr>
        <p:spPr>
          <a:xfrm flipV="1">
            <a:off x="4186854" y="4412555"/>
            <a:ext cx="0" cy="6644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2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59341" y="4535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59341" y="14604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8197" y="47832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48936" y="45355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65398" y="478325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28348" y="47832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1706" y="-13122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45287" y="9058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59341" y="22834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65398" y="1523428"/>
            <a:ext cx="1512702" cy="760050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68220" y="170803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8095" y="428791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095" y="5294802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6951" y="4312689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13100" y="434549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74152" y="4312689"/>
            <a:ext cx="737991" cy="10122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37102" y="4312689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80460" y="3703139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54041" y="4740208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8095" y="6117842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674152" y="5357792"/>
            <a:ext cx="1512702" cy="76005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76974" y="554240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49743" y="1485212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567251" y="5294802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043147" y="5319575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178039" y="1469771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12143" y="4312689"/>
            <a:ext cx="2738562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2143" y="4312689"/>
            <a:ext cx="1863466" cy="180515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636896" y="4287915"/>
            <a:ext cx="1513809" cy="1829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3935" y="2785010"/>
            <a:ext cx="8045029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Agent A records its local state and sends markers on its outgoing channels.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33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 flipV="1">
            <a:off x="368095" y="59790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095" y="160479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6951" y="622682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13100" y="655490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74152" y="622682"/>
            <a:ext cx="737991" cy="10122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37102" y="622682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80460" y="13132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54041" y="1050201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8095" y="242783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674152" y="1667785"/>
            <a:ext cx="1512702" cy="76005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76974" y="1852393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567251" y="1604795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043147" y="1629568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12143" y="622682"/>
            <a:ext cx="2738562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2143" y="622682"/>
            <a:ext cx="1863466" cy="180515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636896" y="597908"/>
            <a:ext cx="1513809" cy="1829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095" y="404642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68095" y="505331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6951" y="4071202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13100" y="4104010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674152" y="4071202"/>
            <a:ext cx="737991" cy="10122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037102" y="4071202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0460" y="3461652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254041" y="4498721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68095" y="587635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74152" y="5116305"/>
            <a:ext cx="1512702" cy="76005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76974" y="5300913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567251" y="5053315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043147" y="5078088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12143" y="4071202"/>
            <a:ext cx="2738562" cy="10122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412143" y="4071202"/>
            <a:ext cx="1863466" cy="1805153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636896" y="4046428"/>
            <a:ext cx="1513809" cy="1829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52901" y="4046428"/>
            <a:ext cx="1014652" cy="182992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052901" y="5053315"/>
            <a:ext cx="2911238" cy="823040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3935" y="2785010"/>
            <a:ext cx="8045029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Agent C records its local state and sends markers on its outgoing channels.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737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10799" y="1259883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928" y="70528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87414" y="2272178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696290" y="70528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96612" y="226107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15</a:t>
            </a:r>
            <a:endParaRPr lang="en-US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10476" y="226107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734979" y="70845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5928" y="442843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5928" y="54353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784" y="4453207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85523" y="4428433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329878" y="442302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8293" y="3843657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81874" y="4880726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5007" y="386843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06493" y="543532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15369" y="386843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15691" y="542422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15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29555" y="542422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54058" y="387160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971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10799" y="1259883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928" y="70528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87414" y="2272178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696290" y="70528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96612" y="226107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10476" y="226107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734979" y="70845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554469" y="442337"/>
            <a:ext cx="1341453" cy="214033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95928" y="413066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95928" y="513755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784" y="4155441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85523" y="413066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329878" y="4125259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08293" y="354589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81874" y="458296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5007" y="357066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06493" y="513755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15369" y="357066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015691" y="512645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029555" y="512645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754058" y="357383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915002" y="3307713"/>
            <a:ext cx="1420622" cy="214033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15002" y="120513"/>
            <a:ext cx="4438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22 : cut at logical time 22</a:t>
            </a:r>
            <a:endParaRPr lang="en-US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895922" y="5877672"/>
            <a:ext cx="4438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35 : cut at logical time 35</a:t>
            </a:r>
            <a:endParaRPr lang="en-US" sz="3200" b="1" dirty="0"/>
          </a:p>
        </p:txBody>
      </p:sp>
      <p:cxnSp>
        <p:nvCxnSpPr>
          <p:cNvPr id="11" name="Straight Arrow Connector 10"/>
          <p:cNvCxnSpPr>
            <a:stCxn id="66" idx="0"/>
          </p:cNvCxnSpPr>
          <p:nvPr/>
        </p:nvCxnSpPr>
        <p:spPr>
          <a:xfrm flipH="1" flipV="1">
            <a:off x="5354703" y="5448051"/>
            <a:ext cx="760236" cy="4296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V="1">
            <a:off x="662142" y="253835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2142" y="354524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0998" y="2563128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1737" y="2538354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15569" y="2557720"/>
            <a:ext cx="864914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96092" y="2538354"/>
            <a:ext cx="46991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68199" y="2563128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06190" y="2563128"/>
            <a:ext cx="2187518" cy="98211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9069" y="2563128"/>
            <a:ext cx="1459173" cy="10370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14553" y="2532946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55717" y="2532946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8242" y="197885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671823" y="3015927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771603" y="3378827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3509594" y="233635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697112" y="3404107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37" idx="4"/>
          </p:cNvCxnSpPr>
          <p:nvPr/>
        </p:nvCxnSpPr>
        <p:spPr>
          <a:xfrm>
            <a:off x="2968199" y="3772019"/>
            <a:ext cx="0" cy="1493122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93708" y="3772019"/>
            <a:ext cx="0" cy="1493122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8718" y="5540375"/>
            <a:ext cx="32317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 records its state</a:t>
            </a:r>
            <a:endParaRPr lang="en-US" sz="3200" b="1" dirty="0"/>
          </a:p>
        </p:txBody>
      </p:sp>
      <p:cxnSp>
        <p:nvCxnSpPr>
          <p:cNvPr id="9" name="Straight Arrow Connector 8"/>
          <p:cNvCxnSpPr>
            <a:stCxn id="44" idx="0"/>
            <a:endCxn id="37" idx="3"/>
          </p:cNvCxnSpPr>
          <p:nvPr/>
        </p:nvCxnSpPr>
        <p:spPr>
          <a:xfrm flipV="1">
            <a:off x="2084605" y="3714437"/>
            <a:ext cx="744580" cy="18259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84258" y="4335066"/>
            <a:ext cx="3227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 receives marker</a:t>
            </a:r>
            <a:endParaRPr lang="en-US" sz="32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00492" y="3600703"/>
            <a:ext cx="0" cy="43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5" idx="0"/>
            <a:endCxn id="39" idx="5"/>
          </p:cNvCxnSpPr>
          <p:nvPr/>
        </p:nvCxnSpPr>
        <p:spPr>
          <a:xfrm flipH="1" flipV="1">
            <a:off x="6032722" y="3739717"/>
            <a:ext cx="1565520" cy="5953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80483" y="3616911"/>
            <a:ext cx="0" cy="43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26742" y="3616911"/>
            <a:ext cx="0" cy="43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68199" y="4671020"/>
            <a:ext cx="2925509" cy="20487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7028" y="4209355"/>
            <a:ext cx="257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messages</a:t>
            </a:r>
            <a:r>
              <a:rPr lang="en-US" sz="2400" b="1" dirty="0" smtClean="0"/>
              <a:t> received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71603" y="1247111"/>
            <a:ext cx="32504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 records its state</a:t>
            </a:r>
            <a:endParaRPr lang="en-US" sz="3200" b="1" dirty="0"/>
          </a:p>
        </p:txBody>
      </p:sp>
      <p:cxnSp>
        <p:nvCxnSpPr>
          <p:cNvPr id="26" name="Straight Arrow Connector 25"/>
          <p:cNvCxnSpPr>
            <a:stCxn id="54" idx="2"/>
          </p:cNvCxnSpPr>
          <p:nvPr/>
        </p:nvCxnSpPr>
        <p:spPr>
          <a:xfrm flipH="1">
            <a:off x="3700492" y="1831887"/>
            <a:ext cx="696316" cy="50446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6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188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8</cp:revision>
  <dcterms:created xsi:type="dcterms:W3CDTF">2021-10-13T21:09:57Z</dcterms:created>
  <dcterms:modified xsi:type="dcterms:W3CDTF">2021-10-14T18:03:49Z</dcterms:modified>
</cp:coreProperties>
</file>