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91" d="100"/>
          <a:sy n="91" d="100"/>
        </p:scale>
        <p:origin x="-1056" y="-120"/>
      </p:cViewPr>
      <p:guideLst>
        <p:guide orient="horz" pos="429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0379-9995-2349-937A-11C519167AA5}" type="datetimeFigureOut">
              <a:rPr lang="en-US" smtClean="0"/>
              <a:t>9/30/21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73F31-C8E0-9245-9C6C-3AEB9725E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366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0379-9995-2349-937A-11C519167AA5}" type="datetimeFigureOut">
              <a:rPr lang="en-US" smtClean="0"/>
              <a:t>9/30/21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73F31-C8E0-9245-9C6C-3AEB9725E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96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0379-9995-2349-937A-11C519167AA5}" type="datetimeFigureOut">
              <a:rPr lang="en-US" smtClean="0"/>
              <a:t>9/30/21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73F31-C8E0-9245-9C6C-3AEB9725E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777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0379-9995-2349-937A-11C519167AA5}" type="datetimeFigureOut">
              <a:rPr lang="en-US" smtClean="0"/>
              <a:t>9/30/21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73F31-C8E0-9245-9C6C-3AEB9725E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58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0379-9995-2349-937A-11C519167AA5}" type="datetimeFigureOut">
              <a:rPr lang="en-US" smtClean="0"/>
              <a:t>9/30/21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73F31-C8E0-9245-9C6C-3AEB9725E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41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0379-9995-2349-937A-11C519167AA5}" type="datetimeFigureOut">
              <a:rPr lang="en-US" smtClean="0"/>
              <a:t>9/30/21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73F31-C8E0-9245-9C6C-3AEB9725E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70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0379-9995-2349-937A-11C519167AA5}" type="datetimeFigureOut">
              <a:rPr lang="en-US" smtClean="0"/>
              <a:t>9/30/21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73F31-C8E0-9245-9C6C-3AEB9725E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2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0379-9995-2349-937A-11C519167AA5}" type="datetimeFigureOut">
              <a:rPr lang="en-US" smtClean="0"/>
              <a:t>9/30/21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73F31-C8E0-9245-9C6C-3AEB9725E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04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0379-9995-2349-937A-11C519167AA5}" type="datetimeFigureOut">
              <a:rPr lang="en-US" smtClean="0"/>
              <a:t>9/30/21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73F31-C8E0-9245-9C6C-3AEB9725E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33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0379-9995-2349-937A-11C519167AA5}" type="datetimeFigureOut">
              <a:rPr lang="en-US" smtClean="0"/>
              <a:t>9/30/21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73F31-C8E0-9245-9C6C-3AEB9725E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41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0379-9995-2349-937A-11C519167AA5}" type="datetimeFigureOut">
              <a:rPr lang="en-US" smtClean="0"/>
              <a:t>9/30/21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73F31-C8E0-9245-9C6C-3AEB9725E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550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E0379-9995-2349-937A-11C519167AA5}" type="datetimeFigureOut">
              <a:rPr lang="en-US" smtClean="0"/>
              <a:t>9/30/21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73F31-C8E0-9245-9C6C-3AEB9725E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30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b="1" dirty="0" smtClean="0">
                <a:latin typeface="Arial" charset="0"/>
              </a:rPr>
              <a:t>Life Cycle of an Agent </a:t>
            </a:r>
            <a:endParaRPr lang="en-US" sz="2800" b="1" dirty="0">
              <a:latin typeface="Arial" charset="0"/>
            </a:endParaRPr>
          </a:p>
        </p:txBody>
      </p:sp>
      <p:sp>
        <p:nvSpPr>
          <p:cNvPr id="36867" name="Oval 3"/>
          <p:cNvSpPr>
            <a:spLocks noChangeAspect="1" noChangeArrowheads="1"/>
          </p:cNvSpPr>
          <p:nvPr/>
        </p:nvSpPr>
        <p:spPr bwMode="auto">
          <a:xfrm>
            <a:off x="914400" y="2514600"/>
            <a:ext cx="1828800" cy="182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/>
              <a:t>Executing without </a:t>
            </a:r>
          </a:p>
          <a:p>
            <a:pPr algn="ctr"/>
            <a:r>
              <a:rPr lang="en-US" sz="1600" dirty="0" smtClean="0"/>
              <a:t>shared files</a:t>
            </a:r>
            <a:endParaRPr lang="en-US" sz="1600" dirty="0"/>
          </a:p>
          <a:p>
            <a:pPr algn="ctr"/>
            <a:endParaRPr lang="en-US" sz="1600" dirty="0"/>
          </a:p>
        </p:txBody>
      </p:sp>
      <p:sp>
        <p:nvSpPr>
          <p:cNvPr id="36868" name="Oval 4"/>
          <p:cNvSpPr>
            <a:spLocks noChangeAspect="1" noChangeArrowheads="1"/>
          </p:cNvSpPr>
          <p:nvPr/>
        </p:nvSpPr>
        <p:spPr bwMode="auto">
          <a:xfrm>
            <a:off x="3657600" y="2514600"/>
            <a:ext cx="1828800" cy="182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/>
              <a:t>Waiting to acquire</a:t>
            </a:r>
          </a:p>
          <a:p>
            <a:pPr algn="ctr"/>
            <a:r>
              <a:rPr lang="en-US" sz="1600" dirty="0"/>
              <a:t>s</a:t>
            </a:r>
            <a:r>
              <a:rPr lang="en-US" sz="1600" dirty="0" smtClean="0"/>
              <a:t>hared files</a:t>
            </a:r>
            <a:endParaRPr lang="en-US" sz="1600" dirty="0"/>
          </a:p>
        </p:txBody>
      </p:sp>
      <p:sp>
        <p:nvSpPr>
          <p:cNvPr id="36869" name="Oval 5"/>
          <p:cNvSpPr>
            <a:spLocks noChangeAspect="1" noChangeArrowheads="1"/>
          </p:cNvSpPr>
          <p:nvPr/>
        </p:nvSpPr>
        <p:spPr bwMode="auto">
          <a:xfrm>
            <a:off x="6400800" y="2514600"/>
            <a:ext cx="1828800" cy="182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 dirty="0"/>
              <a:t>executing </a:t>
            </a:r>
            <a:r>
              <a:rPr lang="en-US" sz="1800" dirty="0" smtClean="0"/>
              <a:t>with </a:t>
            </a:r>
          </a:p>
          <a:p>
            <a:pPr algn="ctr"/>
            <a:r>
              <a:rPr lang="en-US" sz="1800" dirty="0" smtClean="0"/>
              <a:t>shared files</a:t>
            </a:r>
            <a:endParaRPr lang="en-US" sz="1800" dirty="0"/>
          </a:p>
        </p:txBody>
      </p:sp>
      <p:cxnSp>
        <p:nvCxnSpPr>
          <p:cNvPr id="36870" name="AutoShape 6"/>
          <p:cNvCxnSpPr>
            <a:cxnSpLocks noChangeShapeType="1"/>
            <a:stCxn id="36867" idx="6"/>
            <a:endCxn id="36868" idx="2"/>
          </p:cNvCxnSpPr>
          <p:nvPr/>
        </p:nvCxnSpPr>
        <p:spPr bwMode="auto">
          <a:xfrm>
            <a:off x="2743200" y="3429000"/>
            <a:ext cx="914400" cy="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71" name="AutoShape 7"/>
          <p:cNvCxnSpPr>
            <a:cxnSpLocks noChangeShapeType="1"/>
            <a:stCxn id="36869" idx="6"/>
            <a:endCxn id="36867" idx="2"/>
          </p:cNvCxnSpPr>
          <p:nvPr/>
        </p:nvCxnSpPr>
        <p:spPr bwMode="auto">
          <a:xfrm flipH="1">
            <a:off x="914400" y="3429000"/>
            <a:ext cx="7315200" cy="1588"/>
          </a:xfrm>
          <a:prstGeom prst="curvedConnector5">
            <a:avLst>
              <a:gd name="adj1" fmla="val -3125"/>
              <a:gd name="adj2" fmla="val -116700000"/>
              <a:gd name="adj3" fmla="val 103125"/>
            </a:avLst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2295525" y="5319058"/>
            <a:ext cx="17684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/>
              <a:t>Send request </a:t>
            </a:r>
            <a:r>
              <a:rPr lang="en-US" sz="1800" dirty="0" smtClean="0"/>
              <a:t>for shared files</a:t>
            </a:r>
            <a:endParaRPr lang="en-US" sz="1800" dirty="0"/>
          </a:p>
        </p:txBody>
      </p:sp>
      <p:sp>
        <p:nvSpPr>
          <p:cNvPr id="36873" name="Line 9"/>
          <p:cNvSpPr>
            <a:spLocks noChangeShapeType="1"/>
          </p:cNvSpPr>
          <p:nvPr/>
        </p:nvSpPr>
        <p:spPr bwMode="auto">
          <a:xfrm flipV="1">
            <a:off x="3200400" y="3429000"/>
            <a:ext cx="0" cy="189005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6880" name="AutoShape 16"/>
          <p:cNvCxnSpPr>
            <a:cxnSpLocks noChangeShapeType="1"/>
            <a:stCxn id="36868" idx="6"/>
            <a:endCxn id="36869" idx="2"/>
          </p:cNvCxnSpPr>
          <p:nvPr/>
        </p:nvCxnSpPr>
        <p:spPr bwMode="auto">
          <a:xfrm>
            <a:off x="5486400" y="3429000"/>
            <a:ext cx="914400" cy="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87" name="Text Box 23"/>
          <p:cNvSpPr txBox="1">
            <a:spLocks noChangeArrowheads="1"/>
          </p:cNvSpPr>
          <p:nvPr/>
        </p:nvSpPr>
        <p:spPr bwMode="auto">
          <a:xfrm>
            <a:off x="6400800" y="4448145"/>
            <a:ext cx="20732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 smtClean="0">
                <a:solidFill>
                  <a:srgbClr val="0000CC"/>
                </a:solidFill>
              </a:rPr>
              <a:t>Duration is finite</a:t>
            </a:r>
            <a:endParaRPr lang="en-US" sz="2000" dirty="0">
              <a:solidFill>
                <a:srgbClr val="0000CC"/>
              </a:solidFill>
            </a:endParaRPr>
          </a:p>
        </p:txBody>
      </p:sp>
      <p:sp>
        <p:nvSpPr>
          <p:cNvPr id="25" name="Line 9"/>
          <p:cNvSpPr>
            <a:spLocks noChangeShapeType="1"/>
          </p:cNvSpPr>
          <p:nvPr/>
        </p:nvSpPr>
        <p:spPr bwMode="auto">
          <a:xfrm flipV="1">
            <a:off x="5967506" y="3428999"/>
            <a:ext cx="0" cy="1890059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9"/>
          <p:cNvSpPr>
            <a:spLocks noChangeShapeType="1"/>
          </p:cNvSpPr>
          <p:nvPr/>
        </p:nvSpPr>
        <p:spPr bwMode="auto">
          <a:xfrm flipV="1">
            <a:off x="3200400" y="3429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4999458" y="5355290"/>
            <a:ext cx="19360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 smtClean="0"/>
              <a:t>Gets shared files</a:t>
            </a:r>
            <a:endParaRPr lang="en-US" sz="1800" dirty="0"/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2743200" y="1671582"/>
            <a:ext cx="32243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 smtClean="0"/>
              <a:t>Release</a:t>
            </a:r>
            <a:r>
              <a:rPr lang="en-US" sz="1800" dirty="0" smtClean="0"/>
              <a:t>s </a:t>
            </a:r>
            <a:r>
              <a:rPr lang="en-US" sz="1800" dirty="0" smtClean="0"/>
              <a:t>shared files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79369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3"/>
          <p:cNvSpPr>
            <a:spLocks noChangeAspect="1" noChangeArrowheads="1"/>
          </p:cNvSpPr>
          <p:nvPr/>
        </p:nvSpPr>
        <p:spPr bwMode="auto">
          <a:xfrm>
            <a:off x="3427663" y="4025232"/>
            <a:ext cx="1828800" cy="182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 b="1" dirty="0" smtClean="0"/>
              <a:t>X</a:t>
            </a:r>
          </a:p>
          <a:p>
            <a:pPr algn="ctr"/>
            <a:r>
              <a:rPr lang="en-US" sz="2000" b="1" dirty="0" smtClean="0"/>
              <a:t>Holds red </a:t>
            </a:r>
          </a:p>
          <a:p>
            <a:pPr algn="ctr"/>
            <a:r>
              <a:rPr lang="en-US" sz="2000" b="1" dirty="0" smtClean="0"/>
              <a:t>waiting for blue</a:t>
            </a:r>
            <a:endParaRPr lang="en-US" sz="2000" b="1" dirty="0"/>
          </a:p>
          <a:p>
            <a:pPr algn="ctr"/>
            <a:endParaRPr lang="en-US" sz="2000" b="1" dirty="0"/>
          </a:p>
        </p:txBody>
      </p:sp>
      <p:sp>
        <p:nvSpPr>
          <p:cNvPr id="4" name="Oval 3"/>
          <p:cNvSpPr>
            <a:spLocks noChangeAspect="1" noChangeArrowheads="1"/>
          </p:cNvSpPr>
          <p:nvPr/>
        </p:nvSpPr>
        <p:spPr bwMode="auto">
          <a:xfrm>
            <a:off x="6614694" y="2196432"/>
            <a:ext cx="1828800" cy="182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 b="1" dirty="0"/>
              <a:t>y</a:t>
            </a:r>
            <a:endParaRPr lang="en-US" sz="2000" b="1" dirty="0" smtClean="0"/>
          </a:p>
          <a:p>
            <a:pPr algn="ctr"/>
            <a:r>
              <a:rPr lang="en-US" sz="2000" b="1" dirty="0" smtClean="0"/>
              <a:t>Holds blue</a:t>
            </a:r>
          </a:p>
          <a:p>
            <a:pPr algn="ctr"/>
            <a:r>
              <a:rPr lang="en-US" sz="2000" b="1" dirty="0" smtClean="0"/>
              <a:t>waiting for green</a:t>
            </a:r>
            <a:endParaRPr lang="en-US" sz="2000" b="1" dirty="0"/>
          </a:p>
          <a:p>
            <a:pPr algn="ctr"/>
            <a:endParaRPr lang="en-US" sz="2000" b="1" dirty="0"/>
          </a:p>
        </p:txBody>
      </p:sp>
      <p:sp>
        <p:nvSpPr>
          <p:cNvPr id="5" name="Oval 4"/>
          <p:cNvSpPr>
            <a:spLocks noChangeAspect="1" noChangeArrowheads="1"/>
          </p:cNvSpPr>
          <p:nvPr/>
        </p:nvSpPr>
        <p:spPr bwMode="auto">
          <a:xfrm>
            <a:off x="3427663" y="236621"/>
            <a:ext cx="1828800" cy="182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 b="1" dirty="0" smtClean="0"/>
              <a:t>z</a:t>
            </a:r>
          </a:p>
          <a:p>
            <a:pPr algn="ctr"/>
            <a:r>
              <a:rPr lang="en-US" sz="2000" b="1" dirty="0" smtClean="0"/>
              <a:t>Holds green</a:t>
            </a:r>
          </a:p>
          <a:p>
            <a:pPr algn="ctr"/>
            <a:r>
              <a:rPr lang="en-US" sz="2000" b="1" dirty="0" smtClean="0"/>
              <a:t>waiting for red</a:t>
            </a:r>
            <a:endParaRPr lang="en-US" sz="2000" b="1" dirty="0"/>
          </a:p>
          <a:p>
            <a:pPr algn="ctr"/>
            <a:endParaRPr lang="en-US" sz="2000" b="1" dirty="0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4114800" y="5293895"/>
            <a:ext cx="457200" cy="4572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7368674" y="3427663"/>
            <a:ext cx="457200" cy="45720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4114800" y="1494589"/>
            <a:ext cx="457200" cy="457200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3" idx="7"/>
          </p:cNvCxnSpPr>
          <p:nvPr/>
        </p:nvCxnSpPr>
        <p:spPr>
          <a:xfrm flipV="1">
            <a:off x="4988641" y="4025232"/>
            <a:ext cx="2380033" cy="267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272695" y="4293054"/>
            <a:ext cx="2683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x</a:t>
            </a:r>
            <a:r>
              <a:rPr lang="en-US" sz="2400" b="1" dirty="0" smtClean="0"/>
              <a:t> is waiting for blue</a:t>
            </a:r>
            <a:endParaRPr lang="en-US" sz="2400" b="1" dirty="0"/>
          </a:p>
        </p:txBody>
      </p:sp>
      <p:cxnSp>
        <p:nvCxnSpPr>
          <p:cNvPr id="13" name="Straight Arrow Connector 12"/>
          <p:cNvCxnSpPr>
            <a:stCxn id="4" idx="1"/>
            <a:endCxn id="5" idx="5"/>
          </p:cNvCxnSpPr>
          <p:nvPr/>
        </p:nvCxnSpPr>
        <p:spPr>
          <a:xfrm flipH="1" flipV="1">
            <a:off x="4988641" y="1797599"/>
            <a:ext cx="1893875" cy="6666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272695" y="1490124"/>
            <a:ext cx="2870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y is waiting for green</a:t>
            </a:r>
            <a:endParaRPr lang="en-US" sz="2400" b="1" dirty="0"/>
          </a:p>
        </p:txBody>
      </p:sp>
      <p:cxnSp>
        <p:nvCxnSpPr>
          <p:cNvPr id="16" name="Straight Arrow Connector 15"/>
          <p:cNvCxnSpPr>
            <a:stCxn id="5" idx="4"/>
            <a:endCxn id="3" idx="0"/>
          </p:cNvCxnSpPr>
          <p:nvPr/>
        </p:nvCxnSpPr>
        <p:spPr>
          <a:xfrm>
            <a:off x="4342063" y="2065421"/>
            <a:ext cx="0" cy="19598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808497" y="2801138"/>
            <a:ext cx="2533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z is waiting for red</a:t>
            </a:r>
            <a:endParaRPr lang="en-US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16055" y="6038562"/>
            <a:ext cx="5030343" cy="58477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Example of a Deadlock Cycle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256032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3"/>
          <p:cNvSpPr>
            <a:spLocks noChangeAspect="1" noChangeArrowheads="1"/>
          </p:cNvSpPr>
          <p:nvPr/>
        </p:nvSpPr>
        <p:spPr bwMode="auto">
          <a:xfrm>
            <a:off x="3427663" y="4025232"/>
            <a:ext cx="1828800" cy="182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 b="1" dirty="0" smtClean="0"/>
              <a:t>X</a:t>
            </a:r>
          </a:p>
          <a:p>
            <a:pPr algn="ctr"/>
            <a:r>
              <a:rPr lang="en-US" sz="2000" b="1" dirty="0" smtClean="0"/>
              <a:t>Holds red </a:t>
            </a:r>
          </a:p>
          <a:p>
            <a:pPr algn="ctr"/>
            <a:r>
              <a:rPr lang="en-US" sz="2000" b="1" dirty="0" smtClean="0"/>
              <a:t>waiting for blue</a:t>
            </a:r>
            <a:endParaRPr lang="en-US" sz="2000" b="1" dirty="0"/>
          </a:p>
          <a:p>
            <a:pPr algn="ctr"/>
            <a:endParaRPr lang="en-US" sz="2000" b="1" dirty="0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4114800" y="5293895"/>
            <a:ext cx="457200" cy="4572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16055" y="6038562"/>
            <a:ext cx="8384627" cy="58477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Initiator x needs red and blue tokens. Holds red.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067934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3"/>
          <p:cNvSpPr>
            <a:spLocks noChangeAspect="1" noChangeArrowheads="1"/>
          </p:cNvSpPr>
          <p:nvPr/>
        </p:nvSpPr>
        <p:spPr bwMode="auto">
          <a:xfrm>
            <a:off x="3427663" y="4025232"/>
            <a:ext cx="1828800" cy="182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 b="1" dirty="0" smtClean="0"/>
              <a:t>X</a:t>
            </a:r>
          </a:p>
          <a:p>
            <a:pPr algn="ctr"/>
            <a:r>
              <a:rPr lang="en-US" sz="2000" b="1" dirty="0" smtClean="0"/>
              <a:t>Holds red </a:t>
            </a:r>
          </a:p>
          <a:p>
            <a:pPr algn="ctr"/>
            <a:r>
              <a:rPr lang="en-US" sz="2000" b="1" dirty="0" smtClean="0"/>
              <a:t>waiting for blue</a:t>
            </a:r>
            <a:endParaRPr lang="en-US" sz="2000" b="1" dirty="0"/>
          </a:p>
          <a:p>
            <a:pPr algn="ctr"/>
            <a:endParaRPr lang="en-US" sz="2000" b="1" dirty="0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4114800" y="5293895"/>
            <a:ext cx="457200" cy="4572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3" idx="7"/>
          </p:cNvCxnSpPr>
          <p:nvPr/>
        </p:nvCxnSpPr>
        <p:spPr>
          <a:xfrm flipV="1">
            <a:off x="4988641" y="4025232"/>
            <a:ext cx="2380033" cy="267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272695" y="4293054"/>
            <a:ext cx="3763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Marker message: Need blue</a:t>
            </a:r>
            <a:endParaRPr lang="en-US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16055" y="6038562"/>
            <a:ext cx="618190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Initiator sends markers: Need blue!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728218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3"/>
          <p:cNvSpPr>
            <a:spLocks noChangeAspect="1" noChangeArrowheads="1"/>
          </p:cNvSpPr>
          <p:nvPr/>
        </p:nvSpPr>
        <p:spPr bwMode="auto">
          <a:xfrm>
            <a:off x="3427663" y="4025232"/>
            <a:ext cx="1828800" cy="182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 b="1" dirty="0" smtClean="0"/>
              <a:t>X</a:t>
            </a:r>
          </a:p>
          <a:p>
            <a:pPr algn="ctr"/>
            <a:r>
              <a:rPr lang="en-US" sz="2000" b="1" dirty="0" smtClean="0"/>
              <a:t>Holds red </a:t>
            </a:r>
          </a:p>
          <a:p>
            <a:pPr algn="ctr"/>
            <a:r>
              <a:rPr lang="en-US" sz="2000" b="1" dirty="0" smtClean="0"/>
              <a:t>waiting for blue</a:t>
            </a:r>
            <a:endParaRPr lang="en-US" sz="2000" b="1" dirty="0"/>
          </a:p>
          <a:p>
            <a:pPr algn="ctr"/>
            <a:endParaRPr lang="en-US" sz="2000" b="1" dirty="0"/>
          </a:p>
        </p:txBody>
      </p:sp>
      <p:sp>
        <p:nvSpPr>
          <p:cNvPr id="4" name="Oval 3"/>
          <p:cNvSpPr>
            <a:spLocks noChangeAspect="1" noChangeArrowheads="1"/>
          </p:cNvSpPr>
          <p:nvPr/>
        </p:nvSpPr>
        <p:spPr bwMode="auto">
          <a:xfrm>
            <a:off x="6614694" y="2196432"/>
            <a:ext cx="1828800" cy="182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 b="1" dirty="0"/>
              <a:t>y</a:t>
            </a:r>
            <a:endParaRPr lang="en-US" sz="2000" b="1" dirty="0" smtClean="0"/>
          </a:p>
          <a:p>
            <a:pPr algn="ctr"/>
            <a:r>
              <a:rPr lang="en-US" sz="2000" b="1" dirty="0" smtClean="0"/>
              <a:t>Holds blue</a:t>
            </a:r>
          </a:p>
          <a:p>
            <a:pPr algn="ctr"/>
            <a:r>
              <a:rPr lang="en-US" sz="2000" b="1" dirty="0" smtClean="0"/>
              <a:t>waiting for green</a:t>
            </a:r>
            <a:endParaRPr lang="en-US" sz="2000" b="1" dirty="0"/>
          </a:p>
          <a:p>
            <a:pPr algn="ctr"/>
            <a:endParaRPr lang="en-US" sz="2000" b="1" dirty="0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4114800" y="5293895"/>
            <a:ext cx="457200" cy="4572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7368674" y="3427663"/>
            <a:ext cx="457200" cy="45720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3" idx="7"/>
          </p:cNvCxnSpPr>
          <p:nvPr/>
        </p:nvCxnSpPr>
        <p:spPr>
          <a:xfrm flipV="1">
            <a:off x="4988641" y="4025232"/>
            <a:ext cx="2380033" cy="267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16055" y="6038562"/>
            <a:ext cx="7414009" cy="584776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Y needs blue and green tokens. Holds blue</a:t>
            </a:r>
            <a:endParaRPr lang="en-US" sz="3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272695" y="4293054"/>
            <a:ext cx="3763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Marker message: Need blue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62633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3"/>
          <p:cNvSpPr>
            <a:spLocks noChangeAspect="1" noChangeArrowheads="1"/>
          </p:cNvSpPr>
          <p:nvPr/>
        </p:nvSpPr>
        <p:spPr bwMode="auto">
          <a:xfrm>
            <a:off x="3427663" y="4025232"/>
            <a:ext cx="1828800" cy="182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 b="1" dirty="0" smtClean="0"/>
              <a:t>X</a:t>
            </a:r>
          </a:p>
          <a:p>
            <a:pPr algn="ctr"/>
            <a:r>
              <a:rPr lang="en-US" sz="2000" b="1" dirty="0" smtClean="0"/>
              <a:t>Holds red </a:t>
            </a:r>
          </a:p>
          <a:p>
            <a:pPr algn="ctr"/>
            <a:r>
              <a:rPr lang="en-US" sz="2000" b="1" dirty="0" smtClean="0"/>
              <a:t>waiting for blue</a:t>
            </a:r>
            <a:endParaRPr lang="en-US" sz="2000" b="1" dirty="0"/>
          </a:p>
          <a:p>
            <a:pPr algn="ctr"/>
            <a:endParaRPr lang="en-US" sz="2000" b="1" dirty="0"/>
          </a:p>
        </p:txBody>
      </p:sp>
      <p:sp>
        <p:nvSpPr>
          <p:cNvPr id="4" name="Oval 3"/>
          <p:cNvSpPr>
            <a:spLocks noChangeAspect="1" noChangeArrowheads="1"/>
          </p:cNvSpPr>
          <p:nvPr/>
        </p:nvSpPr>
        <p:spPr bwMode="auto">
          <a:xfrm>
            <a:off x="6614694" y="2196432"/>
            <a:ext cx="1828800" cy="182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 b="1" dirty="0"/>
              <a:t>y</a:t>
            </a:r>
            <a:endParaRPr lang="en-US" sz="2000" b="1" dirty="0" smtClean="0"/>
          </a:p>
          <a:p>
            <a:pPr algn="ctr"/>
            <a:r>
              <a:rPr lang="en-US" sz="2000" b="1" dirty="0" smtClean="0"/>
              <a:t>Holds blue</a:t>
            </a:r>
          </a:p>
          <a:p>
            <a:pPr algn="ctr"/>
            <a:r>
              <a:rPr lang="en-US" sz="2000" b="1" dirty="0" smtClean="0"/>
              <a:t>waiting for green</a:t>
            </a:r>
            <a:endParaRPr lang="en-US" sz="2000" b="1" dirty="0"/>
          </a:p>
          <a:p>
            <a:pPr algn="ctr"/>
            <a:endParaRPr lang="en-US" sz="2000" b="1" dirty="0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4114800" y="5293895"/>
            <a:ext cx="457200" cy="4572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7368674" y="3427663"/>
            <a:ext cx="457200" cy="45720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3" idx="7"/>
          </p:cNvCxnSpPr>
          <p:nvPr/>
        </p:nvCxnSpPr>
        <p:spPr>
          <a:xfrm flipV="1">
            <a:off x="4988641" y="4025232"/>
            <a:ext cx="2380033" cy="267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1"/>
          </p:cNvCxnSpPr>
          <p:nvPr/>
        </p:nvCxnSpPr>
        <p:spPr>
          <a:xfrm flipH="1" flipV="1">
            <a:off x="4988641" y="1797599"/>
            <a:ext cx="1893875" cy="6666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16055" y="6038562"/>
            <a:ext cx="5244344" cy="584776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3200" b="1" dirty="0"/>
              <a:t>y</a:t>
            </a:r>
            <a:r>
              <a:rPr lang="en-US" sz="3200" b="1" dirty="0" smtClean="0"/>
              <a:t> sends markers: Need green!</a:t>
            </a:r>
            <a:endParaRPr lang="en-US" sz="3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256463" y="1445876"/>
            <a:ext cx="3932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Marker message: Need green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272695" y="4293054"/>
            <a:ext cx="3763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Marker message: Need blue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0712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3"/>
          <p:cNvSpPr>
            <a:spLocks noChangeAspect="1" noChangeArrowheads="1"/>
          </p:cNvSpPr>
          <p:nvPr/>
        </p:nvSpPr>
        <p:spPr bwMode="auto">
          <a:xfrm>
            <a:off x="3427663" y="4025232"/>
            <a:ext cx="1828800" cy="182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 b="1" dirty="0" smtClean="0"/>
              <a:t>X</a:t>
            </a:r>
          </a:p>
          <a:p>
            <a:pPr algn="ctr"/>
            <a:r>
              <a:rPr lang="en-US" sz="2000" b="1" dirty="0" smtClean="0"/>
              <a:t>Holds red </a:t>
            </a:r>
          </a:p>
          <a:p>
            <a:pPr algn="ctr"/>
            <a:r>
              <a:rPr lang="en-US" sz="2000" b="1" dirty="0" smtClean="0"/>
              <a:t>waiting for blue</a:t>
            </a:r>
            <a:endParaRPr lang="en-US" sz="2000" b="1" dirty="0"/>
          </a:p>
          <a:p>
            <a:pPr algn="ctr"/>
            <a:endParaRPr lang="en-US" sz="2000" b="1" dirty="0"/>
          </a:p>
        </p:txBody>
      </p:sp>
      <p:sp>
        <p:nvSpPr>
          <p:cNvPr id="4" name="Oval 3"/>
          <p:cNvSpPr>
            <a:spLocks noChangeAspect="1" noChangeArrowheads="1"/>
          </p:cNvSpPr>
          <p:nvPr/>
        </p:nvSpPr>
        <p:spPr bwMode="auto">
          <a:xfrm>
            <a:off x="6614694" y="2196432"/>
            <a:ext cx="1828800" cy="182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 b="1" dirty="0"/>
              <a:t>y</a:t>
            </a:r>
            <a:endParaRPr lang="en-US" sz="2000" b="1" dirty="0" smtClean="0"/>
          </a:p>
          <a:p>
            <a:pPr algn="ctr"/>
            <a:r>
              <a:rPr lang="en-US" sz="2000" b="1" dirty="0" smtClean="0"/>
              <a:t>Holds blue</a:t>
            </a:r>
          </a:p>
          <a:p>
            <a:pPr algn="ctr"/>
            <a:r>
              <a:rPr lang="en-US" sz="2000" b="1" dirty="0" smtClean="0"/>
              <a:t>waiting for green</a:t>
            </a:r>
            <a:endParaRPr lang="en-US" sz="2000" b="1" dirty="0"/>
          </a:p>
          <a:p>
            <a:pPr algn="ctr"/>
            <a:endParaRPr lang="en-US" sz="2000" b="1" dirty="0"/>
          </a:p>
        </p:txBody>
      </p:sp>
      <p:sp>
        <p:nvSpPr>
          <p:cNvPr id="5" name="Oval 4"/>
          <p:cNvSpPr>
            <a:spLocks noChangeAspect="1" noChangeArrowheads="1"/>
          </p:cNvSpPr>
          <p:nvPr/>
        </p:nvSpPr>
        <p:spPr bwMode="auto">
          <a:xfrm>
            <a:off x="3427663" y="236621"/>
            <a:ext cx="1828800" cy="182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 b="1" dirty="0" smtClean="0"/>
              <a:t>z</a:t>
            </a:r>
          </a:p>
          <a:p>
            <a:pPr algn="ctr"/>
            <a:r>
              <a:rPr lang="en-US" sz="2000" b="1" dirty="0" smtClean="0"/>
              <a:t>Holds green</a:t>
            </a:r>
          </a:p>
          <a:p>
            <a:pPr algn="ctr"/>
            <a:r>
              <a:rPr lang="en-US" sz="2000" b="1" dirty="0" smtClean="0"/>
              <a:t>waiting for red</a:t>
            </a:r>
            <a:endParaRPr lang="en-US" sz="2000" b="1" dirty="0"/>
          </a:p>
          <a:p>
            <a:pPr algn="ctr"/>
            <a:endParaRPr lang="en-US" sz="2000" b="1" dirty="0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4114800" y="5293895"/>
            <a:ext cx="457200" cy="4572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7368674" y="3427663"/>
            <a:ext cx="457200" cy="45720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4114800" y="1494589"/>
            <a:ext cx="457200" cy="457200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3" idx="7"/>
          </p:cNvCxnSpPr>
          <p:nvPr/>
        </p:nvCxnSpPr>
        <p:spPr>
          <a:xfrm flipV="1">
            <a:off x="4988641" y="4025232"/>
            <a:ext cx="2380033" cy="267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1"/>
            <a:endCxn id="5" idx="5"/>
          </p:cNvCxnSpPr>
          <p:nvPr/>
        </p:nvCxnSpPr>
        <p:spPr>
          <a:xfrm flipH="1" flipV="1">
            <a:off x="4988641" y="1797599"/>
            <a:ext cx="1893875" cy="6666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256463" y="1445876"/>
            <a:ext cx="3932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Marker message: Need green</a:t>
            </a:r>
            <a:endParaRPr 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272695" y="4293054"/>
            <a:ext cx="3763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Marker message: Need blue</a:t>
            </a:r>
            <a:endParaRPr 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16055" y="6038562"/>
            <a:ext cx="7511591" cy="584776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3200" b="1" dirty="0"/>
              <a:t>z</a:t>
            </a:r>
            <a:r>
              <a:rPr lang="en-US" sz="3200" b="1" dirty="0" smtClean="0"/>
              <a:t> needs green and red tokens. Holds green.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730809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3"/>
          <p:cNvSpPr>
            <a:spLocks noChangeAspect="1" noChangeArrowheads="1"/>
          </p:cNvSpPr>
          <p:nvPr/>
        </p:nvSpPr>
        <p:spPr bwMode="auto">
          <a:xfrm>
            <a:off x="3427663" y="4025232"/>
            <a:ext cx="1828800" cy="182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 b="1" dirty="0" smtClean="0"/>
              <a:t>X</a:t>
            </a:r>
          </a:p>
          <a:p>
            <a:pPr algn="ctr"/>
            <a:r>
              <a:rPr lang="en-US" sz="2000" b="1" dirty="0" smtClean="0"/>
              <a:t>Holds red </a:t>
            </a:r>
          </a:p>
          <a:p>
            <a:pPr algn="ctr"/>
            <a:r>
              <a:rPr lang="en-US" sz="2000" b="1" dirty="0" smtClean="0"/>
              <a:t>waiting for blue</a:t>
            </a:r>
            <a:endParaRPr lang="en-US" sz="2000" b="1" dirty="0"/>
          </a:p>
          <a:p>
            <a:pPr algn="ctr"/>
            <a:endParaRPr lang="en-US" sz="2000" b="1" dirty="0"/>
          </a:p>
        </p:txBody>
      </p:sp>
      <p:sp>
        <p:nvSpPr>
          <p:cNvPr id="4" name="Oval 3"/>
          <p:cNvSpPr>
            <a:spLocks noChangeAspect="1" noChangeArrowheads="1"/>
          </p:cNvSpPr>
          <p:nvPr/>
        </p:nvSpPr>
        <p:spPr bwMode="auto">
          <a:xfrm>
            <a:off x="6614694" y="2196432"/>
            <a:ext cx="1828800" cy="182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 b="1" dirty="0"/>
              <a:t>y</a:t>
            </a:r>
            <a:endParaRPr lang="en-US" sz="2000" b="1" dirty="0" smtClean="0"/>
          </a:p>
          <a:p>
            <a:pPr algn="ctr"/>
            <a:r>
              <a:rPr lang="en-US" sz="2000" b="1" dirty="0" smtClean="0"/>
              <a:t>Holds blue</a:t>
            </a:r>
          </a:p>
          <a:p>
            <a:pPr algn="ctr"/>
            <a:r>
              <a:rPr lang="en-US" sz="2000" b="1" dirty="0" smtClean="0"/>
              <a:t>waiting for green</a:t>
            </a:r>
            <a:endParaRPr lang="en-US" sz="2000" b="1" dirty="0"/>
          </a:p>
          <a:p>
            <a:pPr algn="ctr"/>
            <a:endParaRPr lang="en-US" sz="2000" b="1" dirty="0"/>
          </a:p>
        </p:txBody>
      </p:sp>
      <p:sp>
        <p:nvSpPr>
          <p:cNvPr id="5" name="Oval 4"/>
          <p:cNvSpPr>
            <a:spLocks noChangeAspect="1" noChangeArrowheads="1"/>
          </p:cNvSpPr>
          <p:nvPr/>
        </p:nvSpPr>
        <p:spPr bwMode="auto">
          <a:xfrm>
            <a:off x="3427663" y="236621"/>
            <a:ext cx="1828800" cy="182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 b="1" dirty="0" smtClean="0"/>
              <a:t>z</a:t>
            </a:r>
          </a:p>
          <a:p>
            <a:pPr algn="ctr"/>
            <a:r>
              <a:rPr lang="en-US" sz="2000" b="1" dirty="0" smtClean="0"/>
              <a:t>Holds green</a:t>
            </a:r>
          </a:p>
          <a:p>
            <a:pPr algn="ctr"/>
            <a:r>
              <a:rPr lang="en-US" sz="2000" b="1" dirty="0" smtClean="0"/>
              <a:t>waiting for red</a:t>
            </a:r>
            <a:endParaRPr lang="en-US" sz="2000" b="1" dirty="0"/>
          </a:p>
          <a:p>
            <a:pPr algn="ctr"/>
            <a:endParaRPr lang="en-US" sz="2000" b="1" dirty="0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4114800" y="5293895"/>
            <a:ext cx="457200" cy="4572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7368674" y="3427663"/>
            <a:ext cx="457200" cy="45720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4114800" y="1494589"/>
            <a:ext cx="457200" cy="457200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3" idx="7"/>
          </p:cNvCxnSpPr>
          <p:nvPr/>
        </p:nvCxnSpPr>
        <p:spPr>
          <a:xfrm flipV="1">
            <a:off x="4988641" y="4025232"/>
            <a:ext cx="2380033" cy="267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1"/>
            <a:endCxn id="5" idx="5"/>
          </p:cNvCxnSpPr>
          <p:nvPr/>
        </p:nvCxnSpPr>
        <p:spPr>
          <a:xfrm flipH="1" flipV="1">
            <a:off x="4988641" y="1797599"/>
            <a:ext cx="1893875" cy="6666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256463" y="1445876"/>
            <a:ext cx="3932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Marker message: Need green</a:t>
            </a:r>
            <a:endParaRPr 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272695" y="4293054"/>
            <a:ext cx="3763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Marker message: Need blue</a:t>
            </a:r>
            <a:endParaRPr lang="en-US" sz="2400" b="1" dirty="0"/>
          </a:p>
        </p:txBody>
      </p:sp>
      <p:cxnSp>
        <p:nvCxnSpPr>
          <p:cNvPr id="9" name="Straight Arrow Connector 8"/>
          <p:cNvCxnSpPr>
            <a:stCxn id="5" idx="4"/>
            <a:endCxn id="3" idx="0"/>
          </p:cNvCxnSpPr>
          <p:nvPr/>
        </p:nvCxnSpPr>
        <p:spPr>
          <a:xfrm>
            <a:off x="4342063" y="2065421"/>
            <a:ext cx="0" cy="19598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08471" y="2645033"/>
            <a:ext cx="3631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Marker message: Need red</a:t>
            </a:r>
            <a:endParaRPr 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16055" y="6038562"/>
            <a:ext cx="4811934" cy="584776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z sends markers: </a:t>
            </a:r>
            <a:r>
              <a:rPr lang="en-US" sz="3200" b="1" smtClean="0"/>
              <a:t>Need red!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086481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2924</TotalTime>
  <Words>238</Words>
  <Application>Microsoft Macintosh PowerPoint</Application>
  <PresentationFormat>On-screen Show (4:3)</PresentationFormat>
  <Paragraphs>75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Life Cycle of an Agent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California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 Life Cycle for Mutex</dc:title>
  <dc:creator>Mani  Kanianthra Mani Chandy</dc:creator>
  <cp:lastModifiedBy>Mani  Kanianthra Mani Chandy</cp:lastModifiedBy>
  <cp:revision>7</cp:revision>
  <dcterms:created xsi:type="dcterms:W3CDTF">2021-09-30T22:17:17Z</dcterms:created>
  <dcterms:modified xsi:type="dcterms:W3CDTF">2021-10-02T23:30:22Z</dcterms:modified>
</cp:coreProperties>
</file>