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62" r:id="rId5"/>
    <p:sldId id="260" r:id="rId6"/>
    <p:sldId id="261" r:id="rId7"/>
    <p:sldId id="259" r:id="rId8"/>
    <p:sldId id="264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3" d="100"/>
          <a:sy n="53" d="100"/>
        </p:scale>
        <p:origin x="-1480" y="-96"/>
      </p:cViewPr>
      <p:guideLst>
        <p:guide orient="horz" pos="4174"/>
        <p:guide pos="3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9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62341-2080-8F4F-9CD3-033C4B2CF79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942839" y="303858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x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3503817" y="571680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3503817" y="1864836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2646756" y="571680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994780" y="17041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14259" y="2462485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x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400940" y="2462485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23" name="Straight Arrow Connector 22"/>
          <p:cNvCxnSpPr>
            <a:stCxn id="21" idx="7"/>
            <a:endCxn id="22" idx="1"/>
          </p:cNvCxnSpPr>
          <p:nvPr/>
        </p:nvCxnSpPr>
        <p:spPr>
          <a:xfrm>
            <a:off x="3475237" y="2730307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5"/>
          </p:cNvCxnSpPr>
          <p:nvPr/>
        </p:nvCxnSpPr>
        <p:spPr>
          <a:xfrm flipH="1">
            <a:off x="3475237" y="4023463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2618176" y="2730307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811543" y="2682872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942839" y="4869940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x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429520" y="4869940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30" name="Straight Arrow Connector 29"/>
          <p:cNvCxnSpPr>
            <a:stCxn id="28" idx="7"/>
            <a:endCxn id="29" idx="1"/>
          </p:cNvCxnSpPr>
          <p:nvPr/>
        </p:nvCxnSpPr>
        <p:spPr>
          <a:xfrm>
            <a:off x="3503817" y="5137762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  <a:endCxn id="28" idx="5"/>
          </p:cNvCxnSpPr>
          <p:nvPr/>
        </p:nvCxnSpPr>
        <p:spPr>
          <a:xfrm flipH="1">
            <a:off x="3503817" y="6430918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2646756" y="5137762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4023360" y="5882278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2590" y="1840270"/>
            <a:ext cx="14798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Agent x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9" idx="0"/>
            <a:endCxn id="4" idx="2"/>
          </p:cNvCxnSpPr>
          <p:nvPr/>
        </p:nvCxnSpPr>
        <p:spPr>
          <a:xfrm flipV="1">
            <a:off x="1022536" y="1218258"/>
            <a:ext cx="920303" cy="622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680" y="3231512"/>
            <a:ext cx="12322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Token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/>
          <p:cNvCxnSpPr>
            <a:stCxn id="37" idx="0"/>
            <a:endCxn id="25" idx="2"/>
          </p:cNvCxnSpPr>
          <p:nvPr/>
        </p:nvCxnSpPr>
        <p:spPr>
          <a:xfrm flipV="1">
            <a:off x="757794" y="3004627"/>
            <a:ext cx="1860382" cy="2268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86102" y="1584949"/>
            <a:ext cx="14841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Agent y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stCxn id="41" idx="0"/>
            <a:endCxn id="5" idx="6"/>
          </p:cNvCxnSpPr>
          <p:nvPr/>
        </p:nvCxnSpPr>
        <p:spPr>
          <a:xfrm flipH="1" flipV="1">
            <a:off x="7258320" y="1218258"/>
            <a:ext cx="869832" cy="3666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9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14" name="Straight Connector 13"/>
          <p:cNvCxnSpPr>
            <a:stCxn id="96" idx="3"/>
          </p:cNvCxnSpPr>
          <p:nvPr/>
        </p:nvCxnSpPr>
        <p:spPr>
          <a:xfrm flipH="1">
            <a:off x="3362346" y="409075"/>
            <a:ext cx="6293" cy="2986469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8789" y="116687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57571" y="116687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94942" y="305765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5600" y="4192664"/>
            <a:ext cx="35317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 holds a token at T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62345" y="3395544"/>
            <a:ext cx="0" cy="797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68639" y="5037941"/>
            <a:ext cx="5414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knows C holds no token at T’</a:t>
            </a:r>
            <a:endParaRPr lang="en-US" sz="3200" b="1" dirty="0"/>
          </a:p>
        </p:txBody>
      </p:sp>
      <p:cxnSp>
        <p:nvCxnSpPr>
          <p:cNvPr id="8" name="Straight Arrow Connector 7"/>
          <p:cNvCxnSpPr>
            <a:stCxn id="47" idx="0"/>
          </p:cNvCxnSpPr>
          <p:nvPr/>
        </p:nvCxnSpPr>
        <p:spPr>
          <a:xfrm flipV="1">
            <a:off x="6075670" y="3395545"/>
            <a:ext cx="369254" cy="1642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9885" y="5990907"/>
            <a:ext cx="8306130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 must happen between T and T’?</a:t>
            </a:r>
            <a:endParaRPr lang="en-US" sz="4000" b="1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444923" y="409075"/>
            <a:ext cx="6293" cy="2986469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0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14" name="Straight Connector 13"/>
          <p:cNvCxnSpPr>
            <a:stCxn id="96" idx="3"/>
          </p:cNvCxnSpPr>
          <p:nvPr/>
        </p:nvCxnSpPr>
        <p:spPr>
          <a:xfrm flipH="1">
            <a:off x="3362346" y="409075"/>
            <a:ext cx="6293" cy="2986469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8789" y="116687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57571" y="116687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94942" y="305765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5600" y="4192664"/>
            <a:ext cx="35317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 holds a token at T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62345" y="3395544"/>
            <a:ext cx="0" cy="797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68639" y="5037941"/>
            <a:ext cx="5414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knows C holds no token at T’</a:t>
            </a:r>
            <a:endParaRPr lang="en-US" sz="3200" b="1" dirty="0"/>
          </a:p>
        </p:txBody>
      </p:sp>
      <p:cxnSp>
        <p:nvCxnSpPr>
          <p:cNvPr id="8" name="Straight Arrow Connector 7"/>
          <p:cNvCxnSpPr>
            <a:stCxn id="47" idx="0"/>
          </p:cNvCxnSpPr>
          <p:nvPr/>
        </p:nvCxnSpPr>
        <p:spPr>
          <a:xfrm flipV="1">
            <a:off x="6075670" y="3395545"/>
            <a:ext cx="369254" cy="1642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9885" y="5990907"/>
            <a:ext cx="8306130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 must happen between T and T’?</a:t>
            </a:r>
            <a:endParaRPr lang="en-US" sz="4000" b="1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444923" y="409075"/>
            <a:ext cx="6293" cy="2986469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68639" y="3057659"/>
            <a:ext cx="849349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17988" y="2030920"/>
            <a:ext cx="334962" cy="105460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52950" y="2030920"/>
            <a:ext cx="849349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02299" y="970910"/>
            <a:ext cx="334962" cy="105460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7261" y="1018625"/>
            <a:ext cx="713955" cy="2709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134" y="5918339"/>
            <a:ext cx="853363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There must be a path </a:t>
            </a:r>
            <a:r>
              <a:rPr lang="en-US" sz="3600" b="1" smtClean="0"/>
              <a:t>from C </a:t>
            </a:r>
            <a:r>
              <a:rPr lang="en-US" sz="3600" b="1" dirty="0" smtClean="0"/>
              <a:t>at T </a:t>
            </a:r>
            <a:r>
              <a:rPr lang="en-US" sz="3600" b="1" smtClean="0"/>
              <a:t>to A </a:t>
            </a:r>
            <a:r>
              <a:rPr lang="en-US" sz="3600" b="1" dirty="0" smtClean="0"/>
              <a:t>at T’?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394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55700" y="193939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39170" y="993851"/>
            <a:ext cx="2035788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3798" y="101862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31280" y="993851"/>
            <a:ext cx="2224420" cy="209167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36423" y="1939397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62345" y="308674"/>
            <a:ext cx="47497" cy="308687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>
            <a:spLocks noChangeAspect="1"/>
          </p:cNvSpPr>
          <p:nvPr/>
        </p:nvSpPr>
        <p:spPr>
          <a:xfrm>
            <a:off x="2049743" y="85669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47445" y="306027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8789" y="116687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26676" y="1018626"/>
            <a:ext cx="1012494" cy="206689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spect="1"/>
          </p:cNvSpPr>
          <p:nvPr/>
        </p:nvSpPr>
        <p:spPr>
          <a:xfrm>
            <a:off x="4978078" y="86092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32518" y="121594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420998" y="839964"/>
            <a:ext cx="1754819" cy="2622327"/>
          </a:xfrm>
          <a:custGeom>
            <a:avLst/>
            <a:gdLst>
              <a:gd name="connsiteX0" fmla="*/ 0 w 1754819"/>
              <a:gd name="connsiteY0" fmla="*/ 0 h 2622327"/>
              <a:gd name="connsiteX1" fmla="*/ 553096 w 1754819"/>
              <a:gd name="connsiteY1" fmla="*/ 655582 h 2622327"/>
              <a:gd name="connsiteX2" fmla="*/ 1741227 w 1754819"/>
              <a:gd name="connsiteY2" fmla="*/ 962886 h 2622327"/>
              <a:gd name="connsiteX3" fmla="*/ 1229101 w 1754819"/>
              <a:gd name="connsiteY3" fmla="*/ 2622327 h 2622327"/>
              <a:gd name="connsiteX4" fmla="*/ 1229101 w 1754819"/>
              <a:gd name="connsiteY4" fmla="*/ 2622327 h 262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819" h="2622327">
                <a:moveTo>
                  <a:pt x="0" y="0"/>
                </a:moveTo>
                <a:cubicBezTo>
                  <a:pt x="131445" y="247550"/>
                  <a:pt x="262891" y="495101"/>
                  <a:pt x="553096" y="655582"/>
                </a:cubicBezTo>
                <a:cubicBezTo>
                  <a:pt x="843301" y="816063"/>
                  <a:pt x="1628560" y="635095"/>
                  <a:pt x="1741227" y="962886"/>
                </a:cubicBezTo>
                <a:cubicBezTo>
                  <a:pt x="1853894" y="1290677"/>
                  <a:pt x="1229101" y="2622327"/>
                  <a:pt x="1229101" y="2622327"/>
                </a:cubicBezTo>
                <a:lnTo>
                  <a:pt x="1229101" y="2622327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052199" y="1014484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42439" y="433568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2439" y="534257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703197" y="5281230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186667" y="4335684"/>
            <a:ext cx="2035788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54804" y="375090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328385" y="4787977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21295" y="4360458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478777" y="4335684"/>
            <a:ext cx="2224420" cy="209167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983920" y="5281230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3409842" y="3650507"/>
            <a:ext cx="47497" cy="308687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>
            <a:spLocks noChangeAspect="1"/>
          </p:cNvSpPr>
          <p:nvPr/>
        </p:nvSpPr>
        <p:spPr>
          <a:xfrm>
            <a:off x="2097240" y="419852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394942" y="640211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264132" y="5842579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26286" y="3458520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174173" y="4360459"/>
            <a:ext cx="1012494" cy="206689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>
            <a:spLocks noChangeAspect="1"/>
          </p:cNvSpPr>
          <p:nvPr/>
        </p:nvSpPr>
        <p:spPr>
          <a:xfrm>
            <a:off x="5025575" y="420275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480015" y="3463427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3468495" y="4181797"/>
            <a:ext cx="1754819" cy="2622327"/>
          </a:xfrm>
          <a:custGeom>
            <a:avLst/>
            <a:gdLst>
              <a:gd name="connsiteX0" fmla="*/ 0 w 1754819"/>
              <a:gd name="connsiteY0" fmla="*/ 0 h 2622327"/>
              <a:gd name="connsiteX1" fmla="*/ 553096 w 1754819"/>
              <a:gd name="connsiteY1" fmla="*/ 655582 h 2622327"/>
              <a:gd name="connsiteX2" fmla="*/ 1741227 w 1754819"/>
              <a:gd name="connsiteY2" fmla="*/ 962886 h 2622327"/>
              <a:gd name="connsiteX3" fmla="*/ 1229101 w 1754819"/>
              <a:gd name="connsiteY3" fmla="*/ 2622327 h 2622327"/>
              <a:gd name="connsiteX4" fmla="*/ 1229101 w 1754819"/>
              <a:gd name="connsiteY4" fmla="*/ 2622327 h 262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819" h="2622327">
                <a:moveTo>
                  <a:pt x="0" y="0"/>
                </a:moveTo>
                <a:cubicBezTo>
                  <a:pt x="131445" y="247550"/>
                  <a:pt x="262891" y="495101"/>
                  <a:pt x="553096" y="655582"/>
                </a:cubicBezTo>
                <a:cubicBezTo>
                  <a:pt x="843301" y="816063"/>
                  <a:pt x="1628560" y="635095"/>
                  <a:pt x="1741227" y="962886"/>
                </a:cubicBezTo>
                <a:cubicBezTo>
                  <a:pt x="1853894" y="1290677"/>
                  <a:pt x="1229101" y="2622327"/>
                  <a:pt x="1229101" y="2622327"/>
                </a:cubicBezTo>
                <a:lnTo>
                  <a:pt x="1229101" y="2622327"/>
                </a:lnTo>
              </a:path>
            </a:pathLst>
          </a:custGeom>
          <a:ln w="76200" cmpd="sng">
            <a:solidFill>
              <a:srgbClr val="66006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4656626" y="4099849"/>
            <a:ext cx="1127100" cy="2888658"/>
          </a:xfrm>
          <a:custGeom>
            <a:avLst/>
            <a:gdLst>
              <a:gd name="connsiteX0" fmla="*/ 1085706 w 1127100"/>
              <a:gd name="connsiteY0" fmla="*/ 0 h 2888658"/>
              <a:gd name="connsiteX1" fmla="*/ 1085706 w 1127100"/>
              <a:gd name="connsiteY1" fmla="*/ 655582 h 2888658"/>
              <a:gd name="connsiteX2" fmla="*/ 655521 w 1127100"/>
              <a:gd name="connsiteY2" fmla="*/ 1044834 h 2888658"/>
              <a:gd name="connsiteX3" fmla="*/ 0 w 1127100"/>
              <a:gd name="connsiteY3" fmla="*/ 2888658 h 2888658"/>
              <a:gd name="connsiteX4" fmla="*/ 0 w 1127100"/>
              <a:gd name="connsiteY4" fmla="*/ 2888658 h 28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00" h="2888658">
                <a:moveTo>
                  <a:pt x="1085706" y="0"/>
                </a:moveTo>
                <a:cubicBezTo>
                  <a:pt x="1121554" y="240721"/>
                  <a:pt x="1157403" y="481443"/>
                  <a:pt x="1085706" y="655582"/>
                </a:cubicBezTo>
                <a:cubicBezTo>
                  <a:pt x="1014009" y="829721"/>
                  <a:pt x="836472" y="672655"/>
                  <a:pt x="655521" y="1044834"/>
                </a:cubicBezTo>
                <a:cubicBezTo>
                  <a:pt x="474570" y="1417013"/>
                  <a:pt x="0" y="2888658"/>
                  <a:pt x="0" y="2888658"/>
                </a:cubicBezTo>
                <a:lnTo>
                  <a:pt x="0" y="2888658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099696" y="4356317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84537" y="99385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55700" y="193939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39471" y="101862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3798" y="101862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8425" y="203092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36423" y="1939397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683270" y="385037"/>
            <a:ext cx="47497" cy="308687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04270" y="4188402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4270" y="519528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93865" y="4188402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65028" y="5133948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48799" y="4213177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16635" y="3603626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290216" y="4640695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83126" y="4213176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44741" y="626721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97753" y="5225471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936423" y="5133948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439534" y="5645872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18" name="Freeform 17"/>
          <p:cNvSpPr/>
          <p:nvPr/>
        </p:nvSpPr>
        <p:spPr>
          <a:xfrm>
            <a:off x="375863" y="3913004"/>
            <a:ext cx="4602215" cy="2868170"/>
          </a:xfrm>
          <a:custGeom>
            <a:avLst/>
            <a:gdLst>
              <a:gd name="connsiteX0" fmla="*/ 3413865 w 4602215"/>
              <a:gd name="connsiteY0" fmla="*/ 0 h 2868170"/>
              <a:gd name="connsiteX1" fmla="*/ 3413865 w 4602215"/>
              <a:gd name="connsiteY1" fmla="*/ 573634 h 2868170"/>
              <a:gd name="connsiteX2" fmla="*/ 2184764 w 4602215"/>
              <a:gd name="connsiteY2" fmla="*/ 819477 h 2868170"/>
              <a:gd name="connsiteX3" fmla="*/ 443538 w 4602215"/>
              <a:gd name="connsiteY3" fmla="*/ 880938 h 2868170"/>
              <a:gd name="connsiteX4" fmla="*/ 320628 w 4602215"/>
              <a:gd name="connsiteY4" fmla="*/ 1618467 h 2868170"/>
              <a:gd name="connsiteX5" fmla="*/ 4233266 w 4602215"/>
              <a:gd name="connsiteY5" fmla="*/ 2089667 h 2868170"/>
              <a:gd name="connsiteX6" fmla="*/ 4438116 w 4602215"/>
              <a:gd name="connsiteY6" fmla="*/ 2868170 h 2868170"/>
              <a:gd name="connsiteX7" fmla="*/ 4438116 w 4602215"/>
              <a:gd name="connsiteY7" fmla="*/ 2868170 h 286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2215" h="2868170">
                <a:moveTo>
                  <a:pt x="3413865" y="0"/>
                </a:moveTo>
                <a:cubicBezTo>
                  <a:pt x="3516290" y="218527"/>
                  <a:pt x="3618715" y="437055"/>
                  <a:pt x="3413865" y="573634"/>
                </a:cubicBezTo>
                <a:cubicBezTo>
                  <a:pt x="3209015" y="710213"/>
                  <a:pt x="2679818" y="768260"/>
                  <a:pt x="2184764" y="819477"/>
                </a:cubicBezTo>
                <a:cubicBezTo>
                  <a:pt x="1689709" y="870694"/>
                  <a:pt x="754227" y="747773"/>
                  <a:pt x="443538" y="880938"/>
                </a:cubicBezTo>
                <a:cubicBezTo>
                  <a:pt x="132849" y="1014103"/>
                  <a:pt x="-310993" y="1417012"/>
                  <a:pt x="320628" y="1618467"/>
                </a:cubicBezTo>
                <a:cubicBezTo>
                  <a:pt x="952249" y="1819922"/>
                  <a:pt x="3547018" y="1881383"/>
                  <a:pt x="4233266" y="2089667"/>
                </a:cubicBezTo>
                <a:cubicBezTo>
                  <a:pt x="4919514" y="2297951"/>
                  <a:pt x="4438116" y="2868170"/>
                  <a:pt x="4438116" y="2868170"/>
                </a:cubicBezTo>
                <a:lnTo>
                  <a:pt x="4438116" y="2868170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2046001" y="85669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2139170" y="40886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47445" y="306027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83270" y="308674"/>
            <a:ext cx="2485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 holds at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87229" y="3595651"/>
            <a:ext cx="2485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 holds at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25613" y="3471907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Point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34" name="Straight Arrow Connector 33"/>
          <p:cNvCxnSpPr>
            <a:stCxn id="96" idx="3"/>
          </p:cNvCxnSpPr>
          <p:nvPr/>
        </p:nvCxnSpPr>
        <p:spPr>
          <a:xfrm flipV="1">
            <a:off x="3115737" y="3471907"/>
            <a:ext cx="567533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6" idx="3"/>
          </p:cNvCxnSpPr>
          <p:nvPr/>
        </p:nvCxnSpPr>
        <p:spPr>
          <a:xfrm>
            <a:off x="3115737" y="3764295"/>
            <a:ext cx="719933" cy="324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42021" y="92649"/>
            <a:ext cx="2816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P here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3"/>
          </p:cNvCxnSpPr>
          <p:nvPr/>
        </p:nvCxnSpPr>
        <p:spPr>
          <a:xfrm>
            <a:off x="3458617" y="385037"/>
            <a:ext cx="272150" cy="6088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84537" y="99385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55700" y="193939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39471" y="101862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3798" y="101862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8425" y="203092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36423" y="1939397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683270" y="385037"/>
            <a:ext cx="47497" cy="308687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04270" y="4188402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4270" y="519528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93865" y="4188402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65028" y="5133948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48799" y="4213177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16635" y="3603626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290216" y="4640695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83126" y="4213176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44741" y="626721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97753" y="5225471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936423" y="5133948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439534" y="5645872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2046001" y="85669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2139170" y="40886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47445" y="306027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83270" y="308674"/>
            <a:ext cx="2485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 holds at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87229" y="3595651"/>
            <a:ext cx="2485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 holds at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25613" y="3471907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Point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34" name="Straight Arrow Connector 33"/>
          <p:cNvCxnSpPr>
            <a:stCxn id="96" idx="3"/>
          </p:cNvCxnSpPr>
          <p:nvPr/>
        </p:nvCxnSpPr>
        <p:spPr>
          <a:xfrm flipV="1">
            <a:off x="3115737" y="3471907"/>
            <a:ext cx="567533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6" idx="3"/>
          </p:cNvCxnSpPr>
          <p:nvPr/>
        </p:nvCxnSpPr>
        <p:spPr>
          <a:xfrm>
            <a:off x="3115737" y="3764295"/>
            <a:ext cx="719933" cy="324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42021" y="92649"/>
            <a:ext cx="2816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P here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3"/>
          </p:cNvCxnSpPr>
          <p:nvPr/>
        </p:nvCxnSpPr>
        <p:spPr>
          <a:xfrm>
            <a:off x="3458617" y="385037"/>
            <a:ext cx="272150" cy="6088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769243" y="4015438"/>
            <a:ext cx="3100885" cy="2663301"/>
          </a:xfrm>
          <a:custGeom>
            <a:avLst/>
            <a:gdLst>
              <a:gd name="connsiteX0" fmla="*/ 0 w 3100885"/>
              <a:gd name="connsiteY0" fmla="*/ 0 h 2663301"/>
              <a:gd name="connsiteX1" fmla="*/ 942311 w 3100885"/>
              <a:gd name="connsiteY1" fmla="*/ 676069 h 2663301"/>
              <a:gd name="connsiteX2" fmla="*/ 2785963 w 3100885"/>
              <a:gd name="connsiteY2" fmla="*/ 860451 h 2663301"/>
              <a:gd name="connsiteX3" fmla="*/ 2888388 w 3100885"/>
              <a:gd name="connsiteY3" fmla="*/ 1372625 h 2663301"/>
              <a:gd name="connsiteX4" fmla="*/ 635036 w 3100885"/>
              <a:gd name="connsiteY4" fmla="*/ 2007720 h 2663301"/>
              <a:gd name="connsiteX5" fmla="*/ 737461 w 3100885"/>
              <a:gd name="connsiteY5" fmla="*/ 2663301 h 2663301"/>
              <a:gd name="connsiteX6" fmla="*/ 737461 w 3100885"/>
              <a:gd name="connsiteY6" fmla="*/ 2663301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885" h="2663301">
                <a:moveTo>
                  <a:pt x="0" y="0"/>
                </a:moveTo>
                <a:cubicBezTo>
                  <a:pt x="238992" y="266330"/>
                  <a:pt x="477984" y="532661"/>
                  <a:pt x="942311" y="676069"/>
                </a:cubicBezTo>
                <a:cubicBezTo>
                  <a:pt x="1406638" y="819477"/>
                  <a:pt x="2461617" y="744358"/>
                  <a:pt x="2785963" y="860451"/>
                </a:cubicBezTo>
                <a:cubicBezTo>
                  <a:pt x="3110309" y="976544"/>
                  <a:pt x="3246876" y="1181414"/>
                  <a:pt x="2888388" y="1372625"/>
                </a:cubicBezTo>
                <a:cubicBezTo>
                  <a:pt x="2529900" y="1563837"/>
                  <a:pt x="993524" y="1792607"/>
                  <a:pt x="635036" y="2007720"/>
                </a:cubicBezTo>
                <a:cubicBezTo>
                  <a:pt x="276548" y="2222833"/>
                  <a:pt x="737461" y="2663301"/>
                  <a:pt x="737461" y="2663301"/>
                </a:cubicBezTo>
                <a:lnTo>
                  <a:pt x="737461" y="2663301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/>
          <p:cNvCxnSpPr/>
          <p:nvPr/>
        </p:nvCxnSpPr>
        <p:spPr>
          <a:xfrm flipV="1">
            <a:off x="621295" y="232320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21295" y="333009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882053" y="3268752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365523" y="2323206"/>
            <a:ext cx="2035788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33660" y="1738430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507241" y="2775499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800151" y="2347980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657633" y="2323206"/>
            <a:ext cx="2224420" cy="209167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162776" y="3268752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>
            <a:spLocks noChangeAspect="1"/>
          </p:cNvSpPr>
          <p:nvPr/>
        </p:nvSpPr>
        <p:spPr>
          <a:xfrm>
            <a:off x="2276096" y="218604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573798" y="4389632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442988" y="3830101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205142" y="1446042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353029" y="2347981"/>
            <a:ext cx="1012494" cy="206689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>
            <a:spLocks noChangeAspect="1"/>
          </p:cNvSpPr>
          <p:nvPr/>
        </p:nvSpPr>
        <p:spPr>
          <a:xfrm>
            <a:off x="5204431" y="219027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658871" y="1450949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3647351" y="2169319"/>
            <a:ext cx="1754819" cy="2622327"/>
          </a:xfrm>
          <a:custGeom>
            <a:avLst/>
            <a:gdLst>
              <a:gd name="connsiteX0" fmla="*/ 0 w 1754819"/>
              <a:gd name="connsiteY0" fmla="*/ 0 h 2622327"/>
              <a:gd name="connsiteX1" fmla="*/ 553096 w 1754819"/>
              <a:gd name="connsiteY1" fmla="*/ 655582 h 2622327"/>
              <a:gd name="connsiteX2" fmla="*/ 1741227 w 1754819"/>
              <a:gd name="connsiteY2" fmla="*/ 962886 h 2622327"/>
              <a:gd name="connsiteX3" fmla="*/ 1229101 w 1754819"/>
              <a:gd name="connsiteY3" fmla="*/ 2622327 h 2622327"/>
              <a:gd name="connsiteX4" fmla="*/ 1229101 w 1754819"/>
              <a:gd name="connsiteY4" fmla="*/ 2622327 h 262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819" h="2622327">
                <a:moveTo>
                  <a:pt x="0" y="0"/>
                </a:moveTo>
                <a:cubicBezTo>
                  <a:pt x="131445" y="247550"/>
                  <a:pt x="262891" y="495101"/>
                  <a:pt x="553096" y="655582"/>
                </a:cubicBezTo>
                <a:cubicBezTo>
                  <a:pt x="843301" y="816063"/>
                  <a:pt x="1628560" y="635095"/>
                  <a:pt x="1741227" y="962886"/>
                </a:cubicBezTo>
                <a:cubicBezTo>
                  <a:pt x="1853894" y="1290677"/>
                  <a:pt x="1229101" y="2622327"/>
                  <a:pt x="1229101" y="2622327"/>
                </a:cubicBezTo>
                <a:lnTo>
                  <a:pt x="1229101" y="2622327"/>
                </a:lnTo>
              </a:path>
            </a:pathLst>
          </a:custGeom>
          <a:ln w="76200" cmpd="sng">
            <a:solidFill>
              <a:srgbClr val="66006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4835482" y="2087371"/>
            <a:ext cx="1127100" cy="2888658"/>
          </a:xfrm>
          <a:custGeom>
            <a:avLst/>
            <a:gdLst>
              <a:gd name="connsiteX0" fmla="*/ 1085706 w 1127100"/>
              <a:gd name="connsiteY0" fmla="*/ 0 h 2888658"/>
              <a:gd name="connsiteX1" fmla="*/ 1085706 w 1127100"/>
              <a:gd name="connsiteY1" fmla="*/ 655582 h 2888658"/>
              <a:gd name="connsiteX2" fmla="*/ 655521 w 1127100"/>
              <a:gd name="connsiteY2" fmla="*/ 1044834 h 2888658"/>
              <a:gd name="connsiteX3" fmla="*/ 0 w 1127100"/>
              <a:gd name="connsiteY3" fmla="*/ 2888658 h 2888658"/>
              <a:gd name="connsiteX4" fmla="*/ 0 w 1127100"/>
              <a:gd name="connsiteY4" fmla="*/ 2888658 h 28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00" h="2888658">
                <a:moveTo>
                  <a:pt x="1085706" y="0"/>
                </a:moveTo>
                <a:cubicBezTo>
                  <a:pt x="1121554" y="240721"/>
                  <a:pt x="1157403" y="481443"/>
                  <a:pt x="1085706" y="655582"/>
                </a:cubicBezTo>
                <a:cubicBezTo>
                  <a:pt x="1014009" y="829721"/>
                  <a:pt x="836472" y="672655"/>
                  <a:pt x="655521" y="1044834"/>
                </a:cubicBezTo>
                <a:cubicBezTo>
                  <a:pt x="474570" y="1417013"/>
                  <a:pt x="0" y="2888658"/>
                  <a:pt x="0" y="2888658"/>
                </a:cubicBezTo>
                <a:lnTo>
                  <a:pt x="0" y="2888658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278552" y="2343839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5142" y="157923"/>
            <a:ext cx="5827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Consistent cut c’ through point T‘ </a:t>
            </a:r>
            <a:endParaRPr lang="en-US" sz="3200" b="1" dirty="0"/>
          </a:p>
        </p:txBody>
      </p:sp>
      <p:cxnSp>
        <p:nvCxnSpPr>
          <p:cNvPr id="9" name="Straight Arrow Connector 8"/>
          <p:cNvCxnSpPr>
            <a:stCxn id="2" idx="2"/>
            <a:endCxn id="123" idx="1"/>
          </p:cNvCxnSpPr>
          <p:nvPr/>
        </p:nvCxnSpPr>
        <p:spPr>
          <a:xfrm flipH="1">
            <a:off x="5921188" y="742699"/>
            <a:ext cx="197572" cy="2000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4314" y="923949"/>
            <a:ext cx="56232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Consistent cut c through point T </a:t>
            </a:r>
            <a:endParaRPr lang="en-US" sz="3200" b="1" dirty="0"/>
          </a:p>
        </p:txBody>
      </p:sp>
      <p:cxnSp>
        <p:nvCxnSpPr>
          <p:cNvPr id="17" name="Straight Arrow Connector 16"/>
          <p:cNvCxnSpPr>
            <a:stCxn id="49" idx="2"/>
          </p:cNvCxnSpPr>
          <p:nvPr/>
        </p:nvCxnSpPr>
        <p:spPr>
          <a:xfrm>
            <a:off x="3005941" y="1508725"/>
            <a:ext cx="641410" cy="83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2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4942" y="116687"/>
            <a:ext cx="6211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B does not hold token at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2"/>
          </p:cNvCxnSpPr>
          <p:nvPr/>
        </p:nvCxnSpPr>
        <p:spPr>
          <a:xfrm>
            <a:off x="3500921" y="701463"/>
            <a:ext cx="229846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0767" y="701463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1272" y="2000738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67070" y="464951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070" y="565640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79435" y="4064740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53016" y="5101809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070" y="3772352"/>
            <a:ext cx="68066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So A knows B does not hold token at 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3902895" y="4357128"/>
            <a:ext cx="67511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02895" y="4357128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53400" y="5656403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939916" y="4379625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41377" y="5639242"/>
            <a:ext cx="570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T’</a:t>
            </a:r>
            <a:endParaRPr lang="en-US" sz="4000" b="1" dirty="0">
              <a:solidFill>
                <a:srgbClr val="660066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974086" y="4589072"/>
            <a:ext cx="1966569" cy="1311164"/>
          </a:xfrm>
          <a:custGeom>
            <a:avLst/>
            <a:gdLst>
              <a:gd name="connsiteX0" fmla="*/ 1966569 w 1966569"/>
              <a:gd name="connsiteY0" fmla="*/ 0 h 1311164"/>
              <a:gd name="connsiteX1" fmla="*/ 1700264 w 1966569"/>
              <a:gd name="connsiteY1" fmla="*/ 409739 h 1311164"/>
              <a:gd name="connsiteX2" fmla="*/ 757953 w 1966569"/>
              <a:gd name="connsiteY2" fmla="*/ 594121 h 1311164"/>
              <a:gd name="connsiteX3" fmla="*/ 122918 w 1966569"/>
              <a:gd name="connsiteY3" fmla="*/ 1024347 h 1311164"/>
              <a:gd name="connsiteX4" fmla="*/ 8 w 1966569"/>
              <a:gd name="connsiteY4" fmla="*/ 1311164 h 1311164"/>
              <a:gd name="connsiteX5" fmla="*/ 8 w 1966569"/>
              <a:gd name="connsiteY5" fmla="*/ 1311164 h 13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569" h="1311164">
                <a:moveTo>
                  <a:pt x="1966569" y="0"/>
                </a:moveTo>
                <a:cubicBezTo>
                  <a:pt x="1934134" y="155359"/>
                  <a:pt x="1901700" y="310719"/>
                  <a:pt x="1700264" y="409739"/>
                </a:cubicBezTo>
                <a:cubicBezTo>
                  <a:pt x="1498828" y="508759"/>
                  <a:pt x="1020844" y="491686"/>
                  <a:pt x="757953" y="594121"/>
                </a:cubicBezTo>
                <a:cubicBezTo>
                  <a:pt x="495062" y="696556"/>
                  <a:pt x="249242" y="904840"/>
                  <a:pt x="122918" y="1024347"/>
                </a:cubicBezTo>
                <a:cubicBezTo>
                  <a:pt x="-3406" y="1143854"/>
                  <a:pt x="8" y="1311164"/>
                  <a:pt x="8" y="1311164"/>
                </a:cubicBezTo>
                <a:lnTo>
                  <a:pt x="8" y="1311164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5224855" y="744305"/>
            <a:ext cx="548640" cy="5486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224855" y="4314752"/>
            <a:ext cx="548640" cy="5486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71925" y="2708624"/>
            <a:ext cx="25887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Internal Event</a:t>
            </a:r>
            <a:endParaRPr lang="en-US" sz="3200" b="1" dirty="0"/>
          </a:p>
        </p:txBody>
      </p:sp>
      <p:cxnSp>
        <p:nvCxnSpPr>
          <p:cNvPr id="8" name="Straight Arrow Connector 7"/>
          <p:cNvCxnSpPr>
            <a:stCxn id="5" idx="0"/>
            <a:endCxn id="2" idx="4"/>
          </p:cNvCxnSpPr>
          <p:nvPr/>
        </p:nvCxnSpPr>
        <p:spPr>
          <a:xfrm flipH="1" flipV="1">
            <a:off x="5499175" y="1292945"/>
            <a:ext cx="1367135" cy="14156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24" idx="0"/>
          </p:cNvCxnSpPr>
          <p:nvPr/>
        </p:nvCxnSpPr>
        <p:spPr>
          <a:xfrm flipH="1">
            <a:off x="5499175" y="3293400"/>
            <a:ext cx="1367135" cy="10213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67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1061" y="116687"/>
            <a:ext cx="6211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B does not hold token at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2"/>
          </p:cNvCxnSpPr>
          <p:nvPr/>
        </p:nvCxnSpPr>
        <p:spPr>
          <a:xfrm>
            <a:off x="3337040" y="701463"/>
            <a:ext cx="229846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0767" y="701463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1272" y="2000738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67070" y="464951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070" y="565640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79435" y="4064740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53016" y="5101809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902895" y="4357128"/>
            <a:ext cx="67511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02895" y="4357128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53400" y="5656403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40682" y="3966404"/>
            <a:ext cx="570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T’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9500" y="1018625"/>
            <a:ext cx="1137399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21900" y="4610752"/>
            <a:ext cx="1137399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981625" y="4630046"/>
            <a:ext cx="1422700" cy="1638955"/>
          </a:xfrm>
          <a:custGeom>
            <a:avLst/>
            <a:gdLst>
              <a:gd name="connsiteX0" fmla="*/ 0 w 1422700"/>
              <a:gd name="connsiteY0" fmla="*/ 0 h 1638955"/>
              <a:gd name="connsiteX1" fmla="*/ 1372497 w 1422700"/>
              <a:gd name="connsiteY1" fmla="*/ 1167755 h 1638955"/>
              <a:gd name="connsiteX2" fmla="*/ 1147161 w 1422700"/>
              <a:gd name="connsiteY2" fmla="*/ 1638955 h 1638955"/>
              <a:gd name="connsiteX3" fmla="*/ 1147161 w 1422700"/>
              <a:gd name="connsiteY3" fmla="*/ 1638955 h 163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00" h="1638955">
                <a:moveTo>
                  <a:pt x="0" y="0"/>
                </a:moveTo>
                <a:cubicBezTo>
                  <a:pt x="590652" y="447298"/>
                  <a:pt x="1181304" y="894596"/>
                  <a:pt x="1372497" y="1167755"/>
                </a:cubicBezTo>
                <a:cubicBezTo>
                  <a:pt x="1563691" y="1440914"/>
                  <a:pt x="1147161" y="1638955"/>
                  <a:pt x="1147161" y="1638955"/>
                </a:cubicBezTo>
                <a:lnTo>
                  <a:pt x="1147161" y="1638955"/>
                </a:ln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31061" y="3479964"/>
            <a:ext cx="8007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does NOT know whether B holds token at T’</a:t>
            </a:r>
            <a:endParaRPr lang="en-US" sz="32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2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4942" y="116687"/>
            <a:ext cx="6211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B does not hold token at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2"/>
          </p:cNvCxnSpPr>
          <p:nvPr/>
        </p:nvCxnSpPr>
        <p:spPr>
          <a:xfrm>
            <a:off x="3500921" y="701463"/>
            <a:ext cx="229846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396747" y="993851"/>
            <a:ext cx="3195663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0767" y="701463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1272" y="2000738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67070" y="464951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070" y="565640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79435" y="4064740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53016" y="5101809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070" y="3772352"/>
            <a:ext cx="68066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So A knows B does not hold token at 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3902895" y="4357128"/>
            <a:ext cx="67511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568875" y="4649516"/>
            <a:ext cx="3195663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02895" y="4357128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53400" y="5656403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939916" y="4379625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41377" y="5639242"/>
            <a:ext cx="570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T’</a:t>
            </a:r>
            <a:endParaRPr lang="en-US" sz="4000" b="1" dirty="0">
              <a:solidFill>
                <a:srgbClr val="660066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974086" y="4589072"/>
            <a:ext cx="1966569" cy="1311164"/>
          </a:xfrm>
          <a:custGeom>
            <a:avLst/>
            <a:gdLst>
              <a:gd name="connsiteX0" fmla="*/ 1966569 w 1966569"/>
              <a:gd name="connsiteY0" fmla="*/ 0 h 1311164"/>
              <a:gd name="connsiteX1" fmla="*/ 1700264 w 1966569"/>
              <a:gd name="connsiteY1" fmla="*/ 409739 h 1311164"/>
              <a:gd name="connsiteX2" fmla="*/ 757953 w 1966569"/>
              <a:gd name="connsiteY2" fmla="*/ 594121 h 1311164"/>
              <a:gd name="connsiteX3" fmla="*/ 122918 w 1966569"/>
              <a:gd name="connsiteY3" fmla="*/ 1024347 h 1311164"/>
              <a:gd name="connsiteX4" fmla="*/ 8 w 1966569"/>
              <a:gd name="connsiteY4" fmla="*/ 1311164 h 1311164"/>
              <a:gd name="connsiteX5" fmla="*/ 8 w 1966569"/>
              <a:gd name="connsiteY5" fmla="*/ 1311164 h 13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569" h="1311164">
                <a:moveTo>
                  <a:pt x="1966569" y="0"/>
                </a:moveTo>
                <a:cubicBezTo>
                  <a:pt x="1934134" y="155359"/>
                  <a:pt x="1901700" y="310719"/>
                  <a:pt x="1700264" y="409739"/>
                </a:cubicBezTo>
                <a:cubicBezTo>
                  <a:pt x="1498828" y="508759"/>
                  <a:pt x="1020844" y="491686"/>
                  <a:pt x="757953" y="594121"/>
                </a:cubicBezTo>
                <a:cubicBezTo>
                  <a:pt x="495062" y="696556"/>
                  <a:pt x="249242" y="904840"/>
                  <a:pt x="122918" y="1024347"/>
                </a:cubicBezTo>
                <a:cubicBezTo>
                  <a:pt x="-3406" y="1143854"/>
                  <a:pt x="8" y="1311164"/>
                  <a:pt x="8" y="1311164"/>
                </a:cubicBezTo>
                <a:lnTo>
                  <a:pt x="8" y="1311164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14" name="Straight Connector 13"/>
          <p:cNvCxnSpPr>
            <a:stCxn id="96" idx="3"/>
          </p:cNvCxnSpPr>
          <p:nvPr/>
        </p:nvCxnSpPr>
        <p:spPr>
          <a:xfrm flipH="1">
            <a:off x="3362346" y="409075"/>
            <a:ext cx="6293" cy="2986469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8789" y="116687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57571" y="116687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94942" y="305765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5600" y="4192664"/>
            <a:ext cx="54719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knows C holds no tokens at T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62345" y="3395544"/>
            <a:ext cx="0" cy="797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1638" y="5065804"/>
            <a:ext cx="3624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 holds a token at T’</a:t>
            </a:r>
            <a:endParaRPr lang="en-US" sz="32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44923" y="3395544"/>
            <a:ext cx="88871" cy="1642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9885" y="5990907"/>
            <a:ext cx="8306130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 must happen between T and T’?</a:t>
            </a:r>
            <a:endParaRPr lang="en-US" sz="4000" b="1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444923" y="409075"/>
            <a:ext cx="6293" cy="2986469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2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14" name="Straight Connector 13"/>
          <p:cNvCxnSpPr>
            <a:stCxn id="96" idx="3"/>
          </p:cNvCxnSpPr>
          <p:nvPr/>
        </p:nvCxnSpPr>
        <p:spPr>
          <a:xfrm flipH="1">
            <a:off x="3362346" y="409075"/>
            <a:ext cx="6293" cy="2986469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8789" y="116687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57571" y="116687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94942" y="305765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5600" y="4192664"/>
            <a:ext cx="54719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knows C holds no tokens at T</a:t>
            </a:r>
            <a:endParaRPr lang="en-US" sz="32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62345" y="3395544"/>
            <a:ext cx="0" cy="797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1638" y="5065804"/>
            <a:ext cx="3624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 holds a token at T’</a:t>
            </a:r>
            <a:endParaRPr lang="en-US" sz="32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44923" y="3395544"/>
            <a:ext cx="88871" cy="1642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6134" y="5918339"/>
            <a:ext cx="853363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There must be a path from A at T to C at T’?</a:t>
            </a:r>
            <a:endParaRPr lang="en-US" sz="3600" b="1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444923" y="409075"/>
            <a:ext cx="6293" cy="2986469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17988" y="1018625"/>
            <a:ext cx="503650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15695" y="2000738"/>
            <a:ext cx="741876" cy="108478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68639" y="993851"/>
            <a:ext cx="849349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57571" y="3029964"/>
            <a:ext cx="576223" cy="276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91020" y="2000738"/>
            <a:ext cx="42467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9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310</Words>
  <Application>Microsoft Macintosh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14</cp:revision>
  <dcterms:created xsi:type="dcterms:W3CDTF">2021-09-26T20:28:43Z</dcterms:created>
  <dcterms:modified xsi:type="dcterms:W3CDTF">2021-10-19T18:22:59Z</dcterms:modified>
</cp:coreProperties>
</file>