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59" d="100"/>
          <a:sy n="59" d="100"/>
        </p:scale>
        <p:origin x="-968" y="-112"/>
      </p:cViewPr>
      <p:guideLst>
        <p:guide orient="horz" pos="2160"/>
        <p:guide pos="42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26D7-33B0-FD43-98A1-1FA314560CC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51E-4FFD-AF48-9006-50E197B1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8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26D7-33B0-FD43-98A1-1FA314560CC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51E-4FFD-AF48-9006-50E197B1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26D7-33B0-FD43-98A1-1FA314560CC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51E-4FFD-AF48-9006-50E197B1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8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26D7-33B0-FD43-98A1-1FA314560CC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51E-4FFD-AF48-9006-50E197B1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6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26D7-33B0-FD43-98A1-1FA314560CC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51E-4FFD-AF48-9006-50E197B1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7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26D7-33B0-FD43-98A1-1FA314560CC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51E-4FFD-AF48-9006-50E197B1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4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26D7-33B0-FD43-98A1-1FA314560CC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51E-4FFD-AF48-9006-50E197B1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7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26D7-33B0-FD43-98A1-1FA314560CC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51E-4FFD-AF48-9006-50E197B1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5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26D7-33B0-FD43-98A1-1FA314560CC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51E-4FFD-AF48-9006-50E197B1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3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26D7-33B0-FD43-98A1-1FA314560CC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51E-4FFD-AF48-9006-50E197B1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3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26D7-33B0-FD43-98A1-1FA314560CC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5651E-4FFD-AF48-9006-50E197B1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D26D7-33B0-FD43-98A1-1FA314560CC5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5651E-4FFD-AF48-9006-50E197B1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5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68095" y="105550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098037" y="1138937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775093" y="1000897"/>
            <a:ext cx="737991" cy="117935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80460" y="43209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54041" y="150779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94066" y="1080275"/>
            <a:ext cx="921069" cy="106554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459117" y="1114163"/>
            <a:ext cx="446073" cy="103706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14059" y="500907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</a:t>
            </a:r>
            <a:endParaRPr lang="en-US" sz="3200" b="1" dirty="0"/>
          </a:p>
        </p:txBody>
      </p:sp>
      <p:cxnSp>
        <p:nvCxnSpPr>
          <p:cNvPr id="39" name="Straight Connector 38"/>
          <p:cNvCxnSpPr>
            <a:stCxn id="36" idx="2"/>
          </p:cNvCxnSpPr>
          <p:nvPr/>
        </p:nvCxnSpPr>
        <p:spPr>
          <a:xfrm>
            <a:off x="4508984" y="1085683"/>
            <a:ext cx="63016" cy="2343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9751" y="4154263"/>
            <a:ext cx="83296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 is a predicate on states of agent B</a:t>
            </a:r>
          </a:p>
          <a:p>
            <a:r>
              <a:rPr lang="en-US" sz="3600" b="1" dirty="0" smtClean="0"/>
              <a:t>Agent A knows P at point T on its timeline.</a:t>
            </a:r>
          </a:p>
          <a:p>
            <a:r>
              <a:rPr lang="en-US" sz="3600" b="1" dirty="0" smtClean="0"/>
              <a:t>P must hold from what point to T? </a:t>
            </a:r>
          </a:p>
          <a:p>
            <a:r>
              <a:rPr lang="en-US" sz="3600" b="1" dirty="0" smtClean="0"/>
              <a:t>U?, V?, W?</a:t>
            </a:r>
            <a:endParaRPr lang="en-US" sz="3600" b="1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856501" y="1074866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8095" y="2155475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flipH="1">
            <a:off x="1113199" y="2087161"/>
            <a:ext cx="24836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</a:t>
            </a:r>
          </a:p>
        </p:txBody>
      </p:sp>
      <p:sp>
        <p:nvSpPr>
          <p:cNvPr id="38" name="TextBox 37"/>
          <p:cNvSpPr txBox="1"/>
          <p:nvPr/>
        </p:nvSpPr>
        <p:spPr>
          <a:xfrm flipH="1">
            <a:off x="1790085" y="2087161"/>
            <a:ext cx="23505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</a:t>
            </a:r>
            <a:endParaRPr lang="en-US" sz="3200" b="1" dirty="0"/>
          </a:p>
        </p:txBody>
      </p:sp>
      <p:sp>
        <p:nvSpPr>
          <p:cNvPr id="40" name="TextBox 39"/>
          <p:cNvSpPr txBox="1"/>
          <p:nvPr/>
        </p:nvSpPr>
        <p:spPr>
          <a:xfrm flipH="1">
            <a:off x="3752474" y="2087161"/>
            <a:ext cx="30543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9948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68095" y="105550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45290" y="1074410"/>
            <a:ext cx="1489795" cy="106735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775093" y="1000897"/>
            <a:ext cx="737991" cy="117935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80460" y="43209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54041" y="150779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94066" y="1080275"/>
            <a:ext cx="921069" cy="106554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23650" y="403712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</a:t>
            </a:r>
            <a:endParaRPr lang="en-US" sz="3200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323650" y="609099"/>
            <a:ext cx="63016" cy="2343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9751" y="4154263"/>
            <a:ext cx="83296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 is a predicate on states of agent B</a:t>
            </a:r>
          </a:p>
          <a:p>
            <a:r>
              <a:rPr lang="en-US" sz="3600" b="1" dirty="0" smtClean="0"/>
              <a:t>Agent A knows P at point T on its timeline.</a:t>
            </a:r>
          </a:p>
          <a:p>
            <a:r>
              <a:rPr lang="en-US" sz="3600" b="1" dirty="0" smtClean="0"/>
              <a:t>P must hold from </a:t>
            </a:r>
            <a:r>
              <a:rPr lang="en-US" sz="3600" b="1" dirty="0" smtClean="0"/>
              <a:t>T to what point? </a:t>
            </a:r>
            <a:endParaRPr lang="en-US" sz="3600" b="1" dirty="0" smtClean="0"/>
          </a:p>
          <a:p>
            <a:r>
              <a:rPr lang="en-US" sz="3600" b="1" dirty="0"/>
              <a:t>1</a:t>
            </a:r>
            <a:r>
              <a:rPr lang="en-US" sz="3600" b="1" dirty="0" smtClean="0"/>
              <a:t>?</a:t>
            </a:r>
            <a:r>
              <a:rPr lang="en-US" sz="3600" b="1" dirty="0" smtClean="0"/>
              <a:t>, </a:t>
            </a:r>
            <a:r>
              <a:rPr lang="en-US" sz="3600" b="1" dirty="0"/>
              <a:t>2</a:t>
            </a:r>
            <a:r>
              <a:rPr lang="en-US" sz="3600" b="1" dirty="0" smtClean="0"/>
              <a:t>?</a:t>
            </a:r>
            <a:r>
              <a:rPr lang="en-US" sz="3600" b="1" dirty="0" smtClean="0"/>
              <a:t>, </a:t>
            </a:r>
            <a:r>
              <a:rPr lang="en-US" sz="3600" b="1" dirty="0" smtClean="0"/>
              <a:t>3? 4? 5?</a:t>
            </a:r>
            <a:endParaRPr lang="en-US" sz="3600" b="1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734667" y="1000897"/>
            <a:ext cx="286999" cy="108626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8095" y="2155475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flipH="1">
            <a:off x="1113199" y="2087161"/>
            <a:ext cx="24836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</a:t>
            </a:r>
          </a:p>
        </p:txBody>
      </p:sp>
      <p:sp>
        <p:nvSpPr>
          <p:cNvPr id="38" name="TextBox 37"/>
          <p:cNvSpPr txBox="1"/>
          <p:nvPr/>
        </p:nvSpPr>
        <p:spPr>
          <a:xfrm flipH="1">
            <a:off x="1790085" y="2087161"/>
            <a:ext cx="23505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</a:t>
            </a:r>
            <a:endParaRPr lang="en-US" sz="32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26007" y="1042994"/>
            <a:ext cx="628034" cy="113725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314059" y="1006305"/>
            <a:ext cx="286999" cy="108626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689185" y="1055501"/>
            <a:ext cx="286999" cy="108626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flipH="1">
            <a:off x="3610486" y="1936753"/>
            <a:ext cx="248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</a:t>
            </a:r>
            <a:endParaRPr lang="en-US" sz="6000" b="1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4330445" y="2010502"/>
            <a:ext cx="248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5401460" y="1965651"/>
            <a:ext cx="248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3</a:t>
            </a:r>
            <a:endParaRPr lang="en-US" sz="6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301077" y="1920427"/>
            <a:ext cx="134008" cy="1021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4</a:t>
            </a:r>
            <a:endParaRPr lang="en-US" sz="6000" b="1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7214262" y="1925836"/>
            <a:ext cx="248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5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95222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94</Words>
  <Application>Microsoft Macintosh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2</cp:revision>
  <dcterms:created xsi:type="dcterms:W3CDTF">2021-10-19T18:47:52Z</dcterms:created>
  <dcterms:modified xsi:type="dcterms:W3CDTF">2021-10-19T19:14:08Z</dcterms:modified>
</cp:coreProperties>
</file>