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6" r:id="rId21"/>
    <p:sldId id="284" r:id="rId22"/>
    <p:sldId id="287" r:id="rId23"/>
    <p:sldId id="285" r:id="rId24"/>
    <p:sldId id="288" r:id="rId25"/>
    <p:sldId id="289" r:id="rId26"/>
    <p:sldId id="291" r:id="rId27"/>
    <p:sldId id="293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816" y="-104"/>
      </p:cViewPr>
      <p:guideLst>
        <p:guide orient="horz" pos="4319"/>
        <p:guide pos="24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3D56-00BB-5741-9273-561FF9F59001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3E75-3FC1-1748-BFA4-AAC92256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65347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11067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11067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727" y="4313076"/>
            <a:ext cx="6719794" cy="280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433962"/>
            <a:ext cx="1648658" cy="54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3579058" cy="26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4286028" y="1433962"/>
            <a:ext cx="2752404" cy="2609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6216428" y="4689780"/>
            <a:ext cx="822004" cy="59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57700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93638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07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v’s state has been recorded,  and v is referenced in the next event, agent B records its own state and the state of all variables referenced in this event.  The cut is shown by the thick green line.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3724448" y="1996904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5" idx="0"/>
          </p:cNvCxnSpPr>
          <p:nvPr/>
        </p:nvCxnSpPr>
        <p:spPr>
          <a:xfrm flipH="1" flipV="1">
            <a:off x="3724448" y="2200760"/>
            <a:ext cx="834058" cy="23250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808182" y="138545"/>
            <a:ext cx="3074592" cy="4289393"/>
          </a:xfrm>
          <a:custGeom>
            <a:avLst/>
            <a:gdLst>
              <a:gd name="connsiteX0" fmla="*/ 1293091 w 3074592"/>
              <a:gd name="connsiteY0" fmla="*/ 0 h 4289393"/>
              <a:gd name="connsiteX1" fmla="*/ 1778000 w 3074592"/>
              <a:gd name="connsiteY1" fmla="*/ 669637 h 4289393"/>
              <a:gd name="connsiteX2" fmla="*/ 1754909 w 3074592"/>
              <a:gd name="connsiteY2" fmla="*/ 1870364 h 4289393"/>
              <a:gd name="connsiteX3" fmla="*/ 2909454 w 3074592"/>
              <a:gd name="connsiteY3" fmla="*/ 1870364 h 4289393"/>
              <a:gd name="connsiteX4" fmla="*/ 2909454 w 3074592"/>
              <a:gd name="connsiteY4" fmla="*/ 2262910 h 4289393"/>
              <a:gd name="connsiteX5" fmla="*/ 1431636 w 3074592"/>
              <a:gd name="connsiteY5" fmla="*/ 2193637 h 4289393"/>
              <a:gd name="connsiteX6" fmla="*/ 900545 w 3074592"/>
              <a:gd name="connsiteY6" fmla="*/ 2401455 h 4289393"/>
              <a:gd name="connsiteX7" fmla="*/ 831273 w 3074592"/>
              <a:gd name="connsiteY7" fmla="*/ 2770910 h 4289393"/>
              <a:gd name="connsiteX8" fmla="*/ 392545 w 3074592"/>
              <a:gd name="connsiteY8" fmla="*/ 3140364 h 4289393"/>
              <a:gd name="connsiteX9" fmla="*/ 300182 w 3074592"/>
              <a:gd name="connsiteY9" fmla="*/ 4202546 h 4289393"/>
              <a:gd name="connsiteX10" fmla="*/ 0 w 3074592"/>
              <a:gd name="connsiteY10" fmla="*/ 4225637 h 4289393"/>
              <a:gd name="connsiteX11" fmla="*/ 0 w 3074592"/>
              <a:gd name="connsiteY11" fmla="*/ 4225637 h 428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4592" h="4289393">
                <a:moveTo>
                  <a:pt x="1293091" y="0"/>
                </a:moveTo>
                <a:cubicBezTo>
                  <a:pt x="1497060" y="178955"/>
                  <a:pt x="1701030" y="357910"/>
                  <a:pt x="1778000" y="669637"/>
                </a:cubicBezTo>
                <a:cubicBezTo>
                  <a:pt x="1854970" y="981364"/>
                  <a:pt x="1566333" y="1670243"/>
                  <a:pt x="1754909" y="1870364"/>
                </a:cubicBezTo>
                <a:cubicBezTo>
                  <a:pt x="1943485" y="2070485"/>
                  <a:pt x="2717030" y="1804940"/>
                  <a:pt x="2909454" y="1870364"/>
                </a:cubicBezTo>
                <a:cubicBezTo>
                  <a:pt x="3101878" y="1935788"/>
                  <a:pt x="3155757" y="2209031"/>
                  <a:pt x="2909454" y="2262910"/>
                </a:cubicBezTo>
                <a:cubicBezTo>
                  <a:pt x="2663151" y="2316789"/>
                  <a:pt x="1766454" y="2170546"/>
                  <a:pt x="1431636" y="2193637"/>
                </a:cubicBezTo>
                <a:cubicBezTo>
                  <a:pt x="1096818" y="2216728"/>
                  <a:pt x="1000605" y="2305243"/>
                  <a:pt x="900545" y="2401455"/>
                </a:cubicBezTo>
                <a:cubicBezTo>
                  <a:pt x="800485" y="2497667"/>
                  <a:pt x="915940" y="2647759"/>
                  <a:pt x="831273" y="2770910"/>
                </a:cubicBezTo>
                <a:cubicBezTo>
                  <a:pt x="746606" y="2894061"/>
                  <a:pt x="481060" y="2901758"/>
                  <a:pt x="392545" y="3140364"/>
                </a:cubicBezTo>
                <a:cubicBezTo>
                  <a:pt x="304030" y="3378970"/>
                  <a:pt x="365606" y="4021667"/>
                  <a:pt x="300182" y="4202546"/>
                </a:cubicBezTo>
                <a:cubicBezTo>
                  <a:pt x="234758" y="4383425"/>
                  <a:pt x="0" y="4225637"/>
                  <a:pt x="0" y="4225637"/>
                </a:cubicBezTo>
                <a:lnTo>
                  <a:pt x="0" y="4225637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0374" y="99507"/>
            <a:ext cx="852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cut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C’s state has been recorded, 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records the states of all variables referenced before executing next event. So w’s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178" name="Oval 177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/>
            <p:cNvCxnSpPr>
              <a:stCxn id="18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18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88" idx="1"/>
              <a:endCxn id="178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81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78" idx="2"/>
              <a:endCxn id="189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/>
          <p:cNvCxnSpPr/>
          <p:nvPr/>
        </p:nvCxnSpPr>
        <p:spPr>
          <a:xfrm>
            <a:off x="1619813" y="2811276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5" idx="0"/>
          </p:cNvCxnSpPr>
          <p:nvPr/>
        </p:nvCxnSpPr>
        <p:spPr>
          <a:xfrm flipH="1" flipV="1">
            <a:off x="1619813" y="3218987"/>
            <a:ext cx="2938693" cy="13068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8" name="Freeform 7"/>
          <p:cNvSpPr/>
          <p:nvPr/>
        </p:nvSpPr>
        <p:spPr>
          <a:xfrm>
            <a:off x="2227701" y="438727"/>
            <a:ext cx="5906234" cy="6465455"/>
          </a:xfrm>
          <a:custGeom>
            <a:avLst/>
            <a:gdLst>
              <a:gd name="connsiteX0" fmla="*/ 35208 w 5906234"/>
              <a:gd name="connsiteY0" fmla="*/ 0 h 6465455"/>
              <a:gd name="connsiteX1" fmla="*/ 289208 w 5906234"/>
              <a:gd name="connsiteY1" fmla="*/ 1731818 h 6465455"/>
              <a:gd name="connsiteX2" fmla="*/ 2159572 w 5906234"/>
              <a:gd name="connsiteY2" fmla="*/ 3001818 h 6465455"/>
              <a:gd name="connsiteX3" fmla="*/ 5692481 w 5906234"/>
              <a:gd name="connsiteY3" fmla="*/ 4802909 h 6465455"/>
              <a:gd name="connsiteX4" fmla="*/ 5530844 w 5906234"/>
              <a:gd name="connsiteY4" fmla="*/ 6465455 h 6465455"/>
              <a:gd name="connsiteX5" fmla="*/ 5530844 w 5906234"/>
              <a:gd name="connsiteY5" fmla="*/ 6465455 h 646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6234" h="6465455">
                <a:moveTo>
                  <a:pt x="35208" y="0"/>
                </a:moveTo>
                <a:cubicBezTo>
                  <a:pt x="-14823" y="615757"/>
                  <a:pt x="-64853" y="1231515"/>
                  <a:pt x="289208" y="1731818"/>
                </a:cubicBezTo>
                <a:cubicBezTo>
                  <a:pt x="643269" y="2232121"/>
                  <a:pt x="1259027" y="2489970"/>
                  <a:pt x="2159572" y="3001818"/>
                </a:cubicBezTo>
                <a:cubicBezTo>
                  <a:pt x="3060117" y="3513666"/>
                  <a:pt x="5130602" y="4225636"/>
                  <a:pt x="5692481" y="4802909"/>
                </a:cubicBezTo>
                <a:cubicBezTo>
                  <a:pt x="6254360" y="5380182"/>
                  <a:pt x="5530844" y="6465455"/>
                  <a:pt x="5530844" y="6465455"/>
                </a:cubicBezTo>
                <a:lnTo>
                  <a:pt x="5530844" y="6465455"/>
                </a:ln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018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88538" y="179841"/>
            <a:ext cx="4185478" cy="3015880"/>
            <a:chOff x="4688538" y="179841"/>
            <a:chExt cx="4185478" cy="301588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88538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232637" y="1055917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776736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9003" y="21480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69330" y="5943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5494" y="2826389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init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7599" y="179841"/>
              <a:ext cx="3449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fini</a:t>
              </a:r>
              <a:endParaRPr lang="en-US" baseline="-25000" dirty="0"/>
            </a:p>
          </p:txBody>
        </p:sp>
      </p:grpSp>
      <p:sp>
        <p:nvSpPr>
          <p:cNvPr id="38" name="Oval 37"/>
          <p:cNvSpPr>
            <a:spLocks noChangeAspect="1"/>
          </p:cNvSpPr>
          <p:nvPr/>
        </p:nvSpPr>
        <p:spPr>
          <a:xfrm>
            <a:off x="127263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71362" y="4316383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3215461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67728" y="5408552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208055" y="3854821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1421" y="6141895"/>
            <a:ext cx="377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a stable property P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init</a:t>
            </a:r>
            <a:r>
              <a:rPr lang="en-US" dirty="0" smtClean="0"/>
              <a:t> then </a:t>
            </a:r>
          </a:p>
          <a:p>
            <a:pPr algn="ctr"/>
            <a:r>
              <a:rPr lang="en-US" dirty="0" smtClean="0"/>
              <a:t>it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12988" y="3382610"/>
            <a:ext cx="289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 does not hold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fini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it does not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089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27" y="342011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549510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89538" y="937846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93505" y="34900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57524" y="1159748"/>
            <a:ext cx="40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3015" y="1531143"/>
            <a:ext cx="227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m</a:t>
            </a:r>
            <a:r>
              <a:rPr lang="en-US" sz="3600" b="1" dirty="0" err="1" smtClean="0"/>
              <a:t>ax_value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05029" y="2108025"/>
            <a:ext cx="21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min_value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30847" y="2863204"/>
            <a:ext cx="109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span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1548" y="384389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avg</a:t>
            </a:r>
            <a:endParaRPr 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89797" y="4422834"/>
            <a:ext cx="7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var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2096" y="484877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diff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58921" y="3408823"/>
            <a:ext cx="262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</a:t>
            </a:r>
            <a:r>
              <a:rPr lang="en-US" sz="3600" b="1" dirty="0" err="1" smtClean="0"/>
              <a:t>pan_square</a:t>
            </a:r>
            <a:endParaRPr lang="en-US" sz="3600" b="1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808849" y="2623840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808849" y="1970456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53095" y="3145799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854135" y="3572519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6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27" y="342011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0</a:t>
            </a:r>
            <a:endParaRPr lang="en-US" sz="6000" dirty="0"/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7181727" y="2476581"/>
            <a:ext cx="762000" cy="23636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32154" y="5998308"/>
            <a:ext cx="258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Agent Timelines</a:t>
            </a:r>
            <a:endParaRPr lang="en-US" sz="2800" b="1" dirty="0"/>
          </a:p>
        </p:txBody>
      </p:sp>
      <p:cxnSp>
        <p:nvCxnSpPr>
          <p:cNvPr id="40" name="Straight Arrow Connector 39"/>
          <p:cNvCxnSpPr>
            <a:stCxn id="14" idx="0"/>
          </p:cNvCxnSpPr>
          <p:nvPr/>
        </p:nvCxnSpPr>
        <p:spPr>
          <a:xfrm flipV="1">
            <a:off x="7623909" y="5069165"/>
            <a:ext cx="319818" cy="9291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2365" y="5736698"/>
            <a:ext cx="11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Events</a:t>
            </a:r>
            <a:endParaRPr lang="en-US" sz="2800" b="1" dirty="0"/>
          </a:p>
        </p:txBody>
      </p:sp>
      <p:cxnSp>
        <p:nvCxnSpPr>
          <p:cNvPr id="43" name="Straight Arrow Connector 42"/>
          <p:cNvCxnSpPr>
            <a:stCxn id="41" idx="0"/>
            <a:endCxn id="29" idx="3"/>
          </p:cNvCxnSpPr>
          <p:nvPr/>
        </p:nvCxnSpPr>
        <p:spPr>
          <a:xfrm flipV="1">
            <a:off x="3717809" y="5411693"/>
            <a:ext cx="289753" cy="3250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0"/>
            <a:endCxn id="28" idx="4"/>
          </p:cNvCxnSpPr>
          <p:nvPr/>
        </p:nvCxnSpPr>
        <p:spPr>
          <a:xfrm flipH="1" flipV="1">
            <a:off x="3147647" y="4300238"/>
            <a:ext cx="570162" cy="14364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8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35086" y="-7797"/>
            <a:ext cx="8137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Points at which agents record their local states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163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973190" y="61421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786" y="50866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887590" y="1071419"/>
            <a:ext cx="2858941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071419"/>
            <a:ext cx="478846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330600" y="4366491"/>
            <a:ext cx="657392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951186" y="5543838"/>
            <a:ext cx="4795345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543838"/>
            <a:ext cx="285205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394708"/>
            <a:ext cx="3116309" cy="579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1179905" cy="2599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5753679" y="1394708"/>
            <a:ext cx="1284753" cy="2648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3817275" y="4689780"/>
            <a:ext cx="3221157" cy="53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26901" y="5556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32088" y="508989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09037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96619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340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95861" y="-43616"/>
            <a:ext cx="78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Cut connecting points at which agents record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2" name="Freeform 11"/>
          <p:cNvSpPr/>
          <p:nvPr/>
        </p:nvSpPr>
        <p:spPr>
          <a:xfrm>
            <a:off x="683846" y="410308"/>
            <a:ext cx="6301415" cy="5822461"/>
          </a:xfrm>
          <a:custGeom>
            <a:avLst/>
            <a:gdLst>
              <a:gd name="connsiteX0" fmla="*/ 0 w 6301415"/>
              <a:gd name="connsiteY0" fmla="*/ 0 h 5822461"/>
              <a:gd name="connsiteX1" fmla="*/ 5861539 w 6301415"/>
              <a:gd name="connsiteY1" fmla="*/ 976923 h 5822461"/>
              <a:gd name="connsiteX2" fmla="*/ 5470769 w 6301415"/>
              <a:gd name="connsiteY2" fmla="*/ 2657230 h 5822461"/>
              <a:gd name="connsiteX3" fmla="*/ 2207846 w 6301415"/>
              <a:gd name="connsiteY3" fmla="*/ 4357077 h 5822461"/>
              <a:gd name="connsiteX4" fmla="*/ 1524000 w 6301415"/>
              <a:gd name="connsiteY4" fmla="*/ 5822461 h 5822461"/>
              <a:gd name="connsiteX5" fmla="*/ 1524000 w 6301415"/>
              <a:gd name="connsiteY5" fmla="*/ 5822461 h 58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01415" h="5822461">
                <a:moveTo>
                  <a:pt x="0" y="0"/>
                </a:moveTo>
                <a:cubicBezTo>
                  <a:pt x="2474872" y="267025"/>
                  <a:pt x="4949744" y="534051"/>
                  <a:pt x="5861539" y="976923"/>
                </a:cubicBezTo>
                <a:cubicBezTo>
                  <a:pt x="6773334" y="1419795"/>
                  <a:pt x="6079718" y="2093871"/>
                  <a:pt x="5470769" y="2657230"/>
                </a:cubicBezTo>
                <a:cubicBezTo>
                  <a:pt x="4861820" y="3220589"/>
                  <a:pt x="2865641" y="3829539"/>
                  <a:pt x="2207846" y="4357077"/>
                </a:cubicBezTo>
                <a:cubicBezTo>
                  <a:pt x="1550051" y="4884615"/>
                  <a:pt x="1524000" y="5822461"/>
                  <a:pt x="1524000" y="5822461"/>
                </a:cubicBezTo>
                <a:lnTo>
                  <a:pt x="1524000" y="5822461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956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86" y="-7797"/>
            <a:ext cx="8137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Points at which agents record their local states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243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305" y="-43616"/>
            <a:ext cx="877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connecting points at which agents record their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435112" y="664308"/>
            <a:ext cx="4794531" cy="5294923"/>
          </a:xfrm>
          <a:custGeom>
            <a:avLst/>
            <a:gdLst>
              <a:gd name="connsiteX0" fmla="*/ 945042 w 4794531"/>
              <a:gd name="connsiteY0" fmla="*/ 0 h 5294923"/>
              <a:gd name="connsiteX1" fmla="*/ 3445965 w 4794531"/>
              <a:gd name="connsiteY1" fmla="*/ 429846 h 5294923"/>
              <a:gd name="connsiteX2" fmla="*/ 4715965 w 4794531"/>
              <a:gd name="connsiteY2" fmla="*/ 1152769 h 5294923"/>
              <a:gd name="connsiteX3" fmla="*/ 1238119 w 4794531"/>
              <a:gd name="connsiteY3" fmla="*/ 1426307 h 5294923"/>
              <a:gd name="connsiteX4" fmla="*/ 4227503 w 4794531"/>
              <a:gd name="connsiteY4" fmla="*/ 2129692 h 5294923"/>
              <a:gd name="connsiteX5" fmla="*/ 456580 w 4794531"/>
              <a:gd name="connsiteY5" fmla="*/ 4005384 h 5294923"/>
              <a:gd name="connsiteX6" fmla="*/ 65811 w 4794531"/>
              <a:gd name="connsiteY6" fmla="*/ 5294923 h 5294923"/>
              <a:gd name="connsiteX7" fmla="*/ 65811 w 4794531"/>
              <a:gd name="connsiteY7" fmla="*/ 5294923 h 529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4531" h="5294923">
                <a:moveTo>
                  <a:pt x="945042" y="0"/>
                </a:moveTo>
                <a:cubicBezTo>
                  <a:pt x="1881260" y="118859"/>
                  <a:pt x="2817478" y="237718"/>
                  <a:pt x="3445965" y="429846"/>
                </a:cubicBezTo>
                <a:cubicBezTo>
                  <a:pt x="4074452" y="621974"/>
                  <a:pt x="5083939" y="986692"/>
                  <a:pt x="4715965" y="1152769"/>
                </a:cubicBezTo>
                <a:cubicBezTo>
                  <a:pt x="4347991" y="1318846"/>
                  <a:pt x="1319529" y="1263487"/>
                  <a:pt x="1238119" y="1426307"/>
                </a:cubicBezTo>
                <a:cubicBezTo>
                  <a:pt x="1156709" y="1589127"/>
                  <a:pt x="4357759" y="1699846"/>
                  <a:pt x="4227503" y="2129692"/>
                </a:cubicBezTo>
                <a:cubicBezTo>
                  <a:pt x="4097247" y="2559538"/>
                  <a:pt x="1150195" y="3477846"/>
                  <a:pt x="456580" y="4005384"/>
                </a:cubicBezTo>
                <a:cubicBezTo>
                  <a:pt x="-237035" y="4532922"/>
                  <a:pt x="65811" y="5294923"/>
                  <a:pt x="65811" y="5294923"/>
                </a:cubicBezTo>
                <a:lnTo>
                  <a:pt x="65811" y="5294923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95861" y="-43616"/>
            <a:ext cx="2306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Consistent cut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2" name="Freeform 11"/>
          <p:cNvSpPr/>
          <p:nvPr/>
        </p:nvSpPr>
        <p:spPr>
          <a:xfrm>
            <a:off x="683846" y="410308"/>
            <a:ext cx="6301415" cy="5822461"/>
          </a:xfrm>
          <a:custGeom>
            <a:avLst/>
            <a:gdLst>
              <a:gd name="connsiteX0" fmla="*/ 0 w 6301415"/>
              <a:gd name="connsiteY0" fmla="*/ 0 h 5822461"/>
              <a:gd name="connsiteX1" fmla="*/ 5861539 w 6301415"/>
              <a:gd name="connsiteY1" fmla="*/ 976923 h 5822461"/>
              <a:gd name="connsiteX2" fmla="*/ 5470769 w 6301415"/>
              <a:gd name="connsiteY2" fmla="*/ 2657230 h 5822461"/>
              <a:gd name="connsiteX3" fmla="*/ 2207846 w 6301415"/>
              <a:gd name="connsiteY3" fmla="*/ 4357077 h 5822461"/>
              <a:gd name="connsiteX4" fmla="*/ 1524000 w 6301415"/>
              <a:gd name="connsiteY4" fmla="*/ 5822461 h 5822461"/>
              <a:gd name="connsiteX5" fmla="*/ 1524000 w 6301415"/>
              <a:gd name="connsiteY5" fmla="*/ 5822461 h 58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01415" h="5822461">
                <a:moveTo>
                  <a:pt x="0" y="0"/>
                </a:moveTo>
                <a:cubicBezTo>
                  <a:pt x="2474872" y="267025"/>
                  <a:pt x="4949744" y="534051"/>
                  <a:pt x="5861539" y="976923"/>
                </a:cubicBezTo>
                <a:cubicBezTo>
                  <a:pt x="6773334" y="1419795"/>
                  <a:pt x="6079718" y="2093871"/>
                  <a:pt x="5470769" y="2657230"/>
                </a:cubicBezTo>
                <a:cubicBezTo>
                  <a:pt x="4861820" y="3220589"/>
                  <a:pt x="2865641" y="3829539"/>
                  <a:pt x="2207846" y="4357077"/>
                </a:cubicBezTo>
                <a:cubicBezTo>
                  <a:pt x="1550051" y="4884615"/>
                  <a:pt x="1524000" y="5822461"/>
                  <a:pt x="1524000" y="5822461"/>
                </a:cubicBezTo>
                <a:lnTo>
                  <a:pt x="1524000" y="5822461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2677" y="5333990"/>
            <a:ext cx="2976246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n</a:t>
            </a:r>
            <a:r>
              <a:rPr lang="en-US" sz="2800" b="1" dirty="0" smtClean="0"/>
              <a:t>[4, 5] = n[5, 4] = 1</a:t>
            </a:r>
          </a:p>
          <a:p>
            <a:r>
              <a:rPr lang="en-US" sz="2800" b="1" dirty="0" smtClean="0"/>
              <a:t>Counts match.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53" idx="0"/>
          </p:cNvCxnSpPr>
          <p:nvPr/>
        </p:nvCxnSpPr>
        <p:spPr>
          <a:xfrm flipH="1" flipV="1">
            <a:off x="5677877" y="3442430"/>
            <a:ext cx="922923" cy="1891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3" idx="0"/>
          </p:cNvCxnSpPr>
          <p:nvPr/>
        </p:nvCxnSpPr>
        <p:spPr>
          <a:xfrm flipH="1" flipV="1">
            <a:off x="4564185" y="3985600"/>
            <a:ext cx="2036615" cy="13483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2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305" y="-43616"/>
            <a:ext cx="877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connecting points at which agents record their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435112" y="664308"/>
            <a:ext cx="4794531" cy="5294923"/>
          </a:xfrm>
          <a:custGeom>
            <a:avLst/>
            <a:gdLst>
              <a:gd name="connsiteX0" fmla="*/ 945042 w 4794531"/>
              <a:gd name="connsiteY0" fmla="*/ 0 h 5294923"/>
              <a:gd name="connsiteX1" fmla="*/ 3445965 w 4794531"/>
              <a:gd name="connsiteY1" fmla="*/ 429846 h 5294923"/>
              <a:gd name="connsiteX2" fmla="*/ 4715965 w 4794531"/>
              <a:gd name="connsiteY2" fmla="*/ 1152769 h 5294923"/>
              <a:gd name="connsiteX3" fmla="*/ 1238119 w 4794531"/>
              <a:gd name="connsiteY3" fmla="*/ 1426307 h 5294923"/>
              <a:gd name="connsiteX4" fmla="*/ 4227503 w 4794531"/>
              <a:gd name="connsiteY4" fmla="*/ 2129692 h 5294923"/>
              <a:gd name="connsiteX5" fmla="*/ 456580 w 4794531"/>
              <a:gd name="connsiteY5" fmla="*/ 4005384 h 5294923"/>
              <a:gd name="connsiteX6" fmla="*/ 65811 w 4794531"/>
              <a:gd name="connsiteY6" fmla="*/ 5294923 h 5294923"/>
              <a:gd name="connsiteX7" fmla="*/ 65811 w 4794531"/>
              <a:gd name="connsiteY7" fmla="*/ 5294923 h 529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4531" h="5294923">
                <a:moveTo>
                  <a:pt x="945042" y="0"/>
                </a:moveTo>
                <a:cubicBezTo>
                  <a:pt x="1881260" y="118859"/>
                  <a:pt x="2817478" y="237718"/>
                  <a:pt x="3445965" y="429846"/>
                </a:cubicBezTo>
                <a:cubicBezTo>
                  <a:pt x="4074452" y="621974"/>
                  <a:pt x="5083939" y="986692"/>
                  <a:pt x="4715965" y="1152769"/>
                </a:cubicBezTo>
                <a:cubicBezTo>
                  <a:pt x="4347991" y="1318846"/>
                  <a:pt x="1319529" y="1263487"/>
                  <a:pt x="1238119" y="1426307"/>
                </a:cubicBezTo>
                <a:cubicBezTo>
                  <a:pt x="1156709" y="1589127"/>
                  <a:pt x="4357759" y="1699846"/>
                  <a:pt x="4227503" y="2129692"/>
                </a:cubicBezTo>
                <a:cubicBezTo>
                  <a:pt x="4097247" y="2559538"/>
                  <a:pt x="1150195" y="3477846"/>
                  <a:pt x="456580" y="4005384"/>
                </a:cubicBezTo>
                <a:cubicBezTo>
                  <a:pt x="-237035" y="4532922"/>
                  <a:pt x="65811" y="5294923"/>
                  <a:pt x="65811" y="5294923"/>
                </a:cubicBezTo>
                <a:lnTo>
                  <a:pt x="65811" y="5294923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99211" y="5880940"/>
            <a:ext cx="482514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Problem: Counts don’t match!</a:t>
            </a:r>
          </a:p>
          <a:p>
            <a:r>
              <a:rPr lang="en-US" sz="2800" b="1" dirty="0"/>
              <a:t>n</a:t>
            </a:r>
            <a:r>
              <a:rPr lang="en-US" sz="2800" b="1" dirty="0" smtClean="0"/>
              <a:t>[1, 2] not equal to n[2, 1]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550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0" y="1587817"/>
            <a:ext cx="8948616" cy="4424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0" y="823218"/>
            <a:ext cx="8948616" cy="5730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47617" y="-14516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321" y="299998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idle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0018" y="154681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51555" y="636559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6891" y="3234212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3836" y="299998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59225" y="1163476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0557" y="167709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idle</a:t>
            </a:r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6449647" y="636559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1647" y="35660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9621" y="169375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70" y="-14516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8475" y="1293644"/>
            <a:ext cx="512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6546" y="2328174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 activates y</a:t>
            </a:r>
            <a:endParaRPr lang="en-US" sz="2800" b="1" dirty="0"/>
          </a:p>
        </p:txBody>
      </p:sp>
      <p:cxnSp>
        <p:nvCxnSpPr>
          <p:cNvPr id="26" name="Straight Arrow Connector 25"/>
          <p:cNvCxnSpPr>
            <a:stCxn id="25" idx="0"/>
            <a:endCxn id="13" idx="4"/>
          </p:cNvCxnSpPr>
          <p:nvPr/>
        </p:nvCxnSpPr>
        <p:spPr>
          <a:xfrm flipH="1" flipV="1">
            <a:off x="6830647" y="1938709"/>
            <a:ext cx="845150" cy="3894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0" y="5081294"/>
            <a:ext cx="8948616" cy="4424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874846" y="1587817"/>
            <a:ext cx="19538" cy="34802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80479" y="908814"/>
            <a:ext cx="0" cy="427095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89808" y="908814"/>
            <a:ext cx="0" cy="427095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16180" y="4153218"/>
            <a:ext cx="202298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True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109328" y="5441381"/>
            <a:ext cx="2028069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/>
              <a:t>y</a:t>
            </a:r>
            <a:r>
              <a:rPr lang="en-US" sz="2800" b="1" dirty="0" err="1" smtClean="0"/>
              <a:t>.Idle</a:t>
            </a:r>
            <a:r>
              <a:rPr lang="en-US" sz="2800" b="1" dirty="0" smtClean="0"/>
              <a:t> = True</a:t>
            </a:r>
            <a:endParaRPr lang="en-US" sz="2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280479" y="6333193"/>
            <a:ext cx="666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Claim falsely that trajectory has terminated</a:t>
            </a:r>
            <a:endParaRPr lang="en-US" sz="2800" b="1" dirty="0"/>
          </a:p>
        </p:txBody>
      </p:sp>
      <p:cxnSp>
        <p:nvCxnSpPr>
          <p:cNvPr id="54" name="Straight Arrow Connector 53"/>
          <p:cNvCxnSpPr>
            <a:stCxn id="52" idx="0"/>
            <a:endCxn id="51" idx="2"/>
          </p:cNvCxnSpPr>
          <p:nvPr/>
        </p:nvCxnSpPr>
        <p:spPr>
          <a:xfrm flipV="1">
            <a:off x="5614548" y="5964601"/>
            <a:ext cx="1508815" cy="368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3"/>
          </p:cNvCxnSpPr>
          <p:nvPr/>
        </p:nvCxnSpPr>
        <p:spPr>
          <a:xfrm>
            <a:off x="4639165" y="4414828"/>
            <a:ext cx="472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0" idx="1"/>
          </p:cNvCxnSpPr>
          <p:nvPr/>
        </p:nvCxnSpPr>
        <p:spPr>
          <a:xfrm flipH="1">
            <a:off x="2284963" y="4414828"/>
            <a:ext cx="3312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9328" y="4175594"/>
            <a:ext cx="209837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 flipH="1" flipV="1">
            <a:off x="5096891" y="4414828"/>
            <a:ext cx="1012437" cy="22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3"/>
          </p:cNvCxnSpPr>
          <p:nvPr/>
        </p:nvCxnSpPr>
        <p:spPr>
          <a:xfrm>
            <a:off x="8207704" y="4437204"/>
            <a:ext cx="936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74846" y="5125535"/>
            <a:ext cx="19538" cy="1068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1"/>
          </p:cNvCxnSpPr>
          <p:nvPr/>
        </p:nvCxnSpPr>
        <p:spPr>
          <a:xfrm flipH="1">
            <a:off x="4894384" y="5702991"/>
            <a:ext cx="12149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1" idx="3"/>
          </p:cNvCxnSpPr>
          <p:nvPr/>
        </p:nvCxnSpPr>
        <p:spPr>
          <a:xfrm>
            <a:off x="8137397" y="5702991"/>
            <a:ext cx="811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09617" y="5442844"/>
            <a:ext cx="21034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/>
              <a:t>y</a:t>
            </a:r>
            <a:r>
              <a:rPr lang="en-US" sz="2800" b="1" dirty="0" err="1" smtClean="0"/>
              <a:t>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89" name="Straight Arrow Connector 88"/>
          <p:cNvCxnSpPr>
            <a:stCxn id="87" idx="3"/>
          </p:cNvCxnSpPr>
          <p:nvPr/>
        </p:nvCxnSpPr>
        <p:spPr>
          <a:xfrm flipV="1">
            <a:off x="3813077" y="5702991"/>
            <a:ext cx="1061769" cy="1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1"/>
          </p:cNvCxnSpPr>
          <p:nvPr/>
        </p:nvCxnSpPr>
        <p:spPr>
          <a:xfrm flipH="1" flipV="1">
            <a:off x="136770" y="5702991"/>
            <a:ext cx="1572847" cy="1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0" y="4153218"/>
            <a:ext cx="209837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94" name="Straight Arrow Connector 93"/>
          <p:cNvCxnSpPr>
            <a:stCxn id="92" idx="3"/>
          </p:cNvCxnSpPr>
          <p:nvPr/>
        </p:nvCxnSpPr>
        <p:spPr>
          <a:xfrm>
            <a:off x="2098376" y="4414828"/>
            <a:ext cx="182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96386" y="4619629"/>
            <a:ext cx="125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98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0600" y="440839"/>
            <a:ext cx="8426751" cy="1206788"/>
            <a:chOff x="330600" y="440839"/>
            <a:chExt cx="8426751" cy="1206788"/>
          </a:xfrm>
        </p:grpSpPr>
        <p:sp>
          <p:nvSpPr>
            <p:cNvPr id="4" name="Oval 3"/>
            <p:cNvSpPr/>
            <p:nvPr/>
          </p:nvSpPr>
          <p:spPr>
            <a:xfrm>
              <a:off x="2137951" y="704577"/>
              <a:ext cx="914400" cy="914400"/>
            </a:xfrm>
            <a:prstGeom prst="ellipse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6"/>
            </p:cNvCxnSpPr>
            <p:nvPr/>
          </p:nvCxnSpPr>
          <p:spPr>
            <a:xfrm>
              <a:off x="3052351" y="1161777"/>
              <a:ext cx="2388230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2"/>
            </p:cNvCxnSpPr>
            <p:nvPr/>
          </p:nvCxnSpPr>
          <p:spPr>
            <a:xfrm>
              <a:off x="330600" y="1161777"/>
              <a:ext cx="1807351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191271" y="655880"/>
              <a:ext cx="5660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0600" y="638557"/>
              <a:ext cx="7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X</a:t>
              </a:r>
              <a:r>
                <a:rPr lang="en-US" sz="2800" b="1" dirty="0" smtClean="0"/>
                <a:t>=0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88957" y="605651"/>
              <a:ext cx="8230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X=2</a:t>
              </a:r>
              <a:endParaRPr lang="en-US" sz="32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440581" y="733227"/>
              <a:ext cx="914400" cy="914400"/>
            </a:xfrm>
            <a:prstGeom prst="ellipse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6"/>
            </p:cNvCxnSpPr>
            <p:nvPr/>
          </p:nvCxnSpPr>
          <p:spPr>
            <a:xfrm flipV="1">
              <a:off x="6354981" y="1161777"/>
              <a:ext cx="1807351" cy="2865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557947" y="440839"/>
              <a:ext cx="8230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X</a:t>
              </a:r>
              <a:r>
                <a:rPr lang="en-US" sz="3200" b="1" dirty="0" smtClean="0"/>
                <a:t>=8</a:t>
              </a:r>
              <a:endParaRPr lang="en-US" sz="32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4244" y="2875091"/>
            <a:ext cx="764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an edge from an event that modifies a variable to the next event that modifies that variable.</a:t>
            </a:r>
            <a:endParaRPr lang="en-US" sz="4000" dirty="0"/>
          </a:p>
        </p:txBody>
      </p:sp>
      <p:cxnSp>
        <p:nvCxnSpPr>
          <p:cNvPr id="14" name="Straight Arrow Connector 13"/>
          <p:cNvCxnSpPr>
            <a:stCxn id="12" idx="0"/>
            <a:endCxn id="4" idx="4"/>
          </p:cNvCxnSpPr>
          <p:nvPr/>
        </p:nvCxnSpPr>
        <p:spPr>
          <a:xfrm flipH="1" flipV="1">
            <a:off x="2595151" y="1618977"/>
            <a:ext cx="1772607" cy="12561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37" idx="4"/>
          </p:cNvCxnSpPr>
          <p:nvPr/>
        </p:nvCxnSpPr>
        <p:spPr>
          <a:xfrm flipV="1">
            <a:off x="4367758" y="1647627"/>
            <a:ext cx="1530023" cy="12274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2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endCxn id="37" idx="2"/>
          </p:cNvCxnSpPr>
          <p:nvPr/>
        </p:nvCxnSpPr>
        <p:spPr>
          <a:xfrm>
            <a:off x="544244" y="1178364"/>
            <a:ext cx="4089563" cy="2865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91271" y="655880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8957" y="60565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dirty="0" smtClean="0"/>
              <a:t>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633807" y="74981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37" idx="6"/>
          </p:cNvCxnSpPr>
          <p:nvPr/>
        </p:nvCxnSpPr>
        <p:spPr>
          <a:xfrm>
            <a:off x="5548207" y="1207014"/>
            <a:ext cx="264306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57947" y="44083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dirty="0" smtClean="0"/>
              <a:t>=8</a:t>
            </a:r>
            <a:endParaRPr lang="en-US" sz="3200" b="1" dirty="0"/>
          </a:p>
        </p:txBody>
      </p:sp>
      <p:sp>
        <p:nvSpPr>
          <p:cNvPr id="18" name="Oval 17"/>
          <p:cNvSpPr/>
          <p:nvPr/>
        </p:nvSpPr>
        <p:spPr>
          <a:xfrm>
            <a:off x="2351595" y="293653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24" idx="2"/>
          </p:cNvCxnSpPr>
          <p:nvPr/>
        </p:nvCxnSpPr>
        <p:spPr>
          <a:xfrm>
            <a:off x="3265995" y="3393734"/>
            <a:ext cx="2845430" cy="97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544244" y="3393734"/>
            <a:ext cx="180735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20934" y="358567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44" y="2870514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W=1</a:t>
            </a:r>
            <a:endParaRPr lang="en-US" sz="2800" b="1" dirty="0"/>
          </a:p>
        </p:txBody>
      </p:sp>
      <p:sp>
        <p:nvSpPr>
          <p:cNvPr id="24" name="Oval 23"/>
          <p:cNvSpPr/>
          <p:nvPr/>
        </p:nvSpPr>
        <p:spPr>
          <a:xfrm>
            <a:off x="6111425" y="29375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6"/>
          </p:cNvCxnSpPr>
          <p:nvPr/>
        </p:nvCxnSpPr>
        <p:spPr>
          <a:xfrm>
            <a:off x="7025825" y="3394707"/>
            <a:ext cx="180735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7034" y="280895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</a:t>
            </a:r>
            <a:r>
              <a:rPr lang="en-US" sz="3200" b="1" dirty="0"/>
              <a:t>7</a:t>
            </a:r>
            <a:endParaRPr lang="en-US" sz="3200" b="1" dirty="0"/>
          </a:p>
        </p:txBody>
      </p:sp>
      <p:cxnSp>
        <p:nvCxnSpPr>
          <p:cNvPr id="15" name="Straight Arrow Connector 14"/>
          <p:cNvCxnSpPr>
            <a:stCxn id="18" idx="0"/>
            <a:endCxn id="37" idx="3"/>
          </p:cNvCxnSpPr>
          <p:nvPr/>
        </p:nvCxnSpPr>
        <p:spPr>
          <a:xfrm flipV="1">
            <a:off x="2808795" y="1530303"/>
            <a:ext cx="1958923" cy="140623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29587" y="1780763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52888" y="2913352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37" idx="5"/>
            <a:endCxn id="24" idx="0"/>
          </p:cNvCxnSpPr>
          <p:nvPr/>
        </p:nvCxnSpPr>
        <p:spPr>
          <a:xfrm>
            <a:off x="5414296" y="1530303"/>
            <a:ext cx="1154329" cy="140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75298" y="1780763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4244" y="4131199"/>
            <a:ext cx="7940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an edge from an event (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) that modifies a variable to events that read that modified value.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to 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4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endCxn id="37" idx="2"/>
          </p:cNvCxnSpPr>
          <p:nvPr/>
        </p:nvCxnSpPr>
        <p:spPr>
          <a:xfrm>
            <a:off x="544244" y="1178364"/>
            <a:ext cx="4089563" cy="2865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91271" y="655880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8957" y="60565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dirty="0" smtClean="0"/>
              <a:t>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633807" y="74981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37" idx="6"/>
          </p:cNvCxnSpPr>
          <p:nvPr/>
        </p:nvCxnSpPr>
        <p:spPr>
          <a:xfrm>
            <a:off x="5548207" y="1207014"/>
            <a:ext cx="264306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57947" y="44083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dirty="0" smtClean="0"/>
              <a:t>=8</a:t>
            </a:r>
            <a:endParaRPr lang="en-US" sz="3200" b="1" dirty="0"/>
          </a:p>
        </p:txBody>
      </p:sp>
      <p:sp>
        <p:nvSpPr>
          <p:cNvPr id="18" name="Oval 17"/>
          <p:cNvSpPr/>
          <p:nvPr/>
        </p:nvSpPr>
        <p:spPr>
          <a:xfrm>
            <a:off x="2351595" y="293653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24" idx="2"/>
          </p:cNvCxnSpPr>
          <p:nvPr/>
        </p:nvCxnSpPr>
        <p:spPr>
          <a:xfrm>
            <a:off x="3265995" y="3393734"/>
            <a:ext cx="2845430" cy="97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544244" y="3393734"/>
            <a:ext cx="180735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20934" y="358567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44" y="2870514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W=1</a:t>
            </a:r>
            <a:endParaRPr lang="en-US" sz="2800" b="1" dirty="0"/>
          </a:p>
        </p:txBody>
      </p:sp>
      <p:sp>
        <p:nvSpPr>
          <p:cNvPr id="24" name="Oval 23"/>
          <p:cNvSpPr/>
          <p:nvPr/>
        </p:nvSpPr>
        <p:spPr>
          <a:xfrm>
            <a:off x="6111425" y="29375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6"/>
          </p:cNvCxnSpPr>
          <p:nvPr/>
        </p:nvCxnSpPr>
        <p:spPr>
          <a:xfrm>
            <a:off x="7025825" y="3394707"/>
            <a:ext cx="180735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7034" y="280895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</a:t>
            </a:r>
            <a:r>
              <a:rPr lang="en-US" sz="3200" b="1" dirty="0"/>
              <a:t>7</a:t>
            </a:r>
            <a:endParaRPr lang="en-US" sz="3200" b="1" dirty="0"/>
          </a:p>
        </p:txBody>
      </p:sp>
      <p:cxnSp>
        <p:nvCxnSpPr>
          <p:cNvPr id="15" name="Straight Arrow Connector 14"/>
          <p:cNvCxnSpPr>
            <a:stCxn id="18" idx="0"/>
            <a:endCxn id="37" idx="3"/>
          </p:cNvCxnSpPr>
          <p:nvPr/>
        </p:nvCxnSpPr>
        <p:spPr>
          <a:xfrm flipV="1">
            <a:off x="2808795" y="1530303"/>
            <a:ext cx="1958923" cy="1406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29587" y="1780763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52888" y="2913352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37" idx="5"/>
            <a:endCxn id="24" idx="0"/>
          </p:cNvCxnSpPr>
          <p:nvPr/>
        </p:nvCxnSpPr>
        <p:spPr>
          <a:xfrm>
            <a:off x="5414296" y="1530303"/>
            <a:ext cx="1154329" cy="140720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75298" y="1780763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1827" y="4509004"/>
            <a:ext cx="8212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an edge from an event (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) that reads a variable to the next event (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) that modifies the variable.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to 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2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81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337509" y="146996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251909" y="192716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016697" y="192716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50452"/>
            <a:ext cx="2406584" cy="54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511170" y="1140925"/>
            <a:ext cx="791505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166058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596770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507431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117998" y="1464214"/>
            <a:ext cx="612683" cy="13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82903" y="633639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552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41276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5139570" y="1578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6053970" y="2036192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317063" y="2036192"/>
            <a:ext cx="482250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557239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455676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359481"/>
            <a:ext cx="3208645" cy="43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895781" y="1140925"/>
            <a:ext cx="779406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538570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361892" y="159907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23348" y="5146964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69434" y="349875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981381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42280" y="1140925"/>
            <a:ext cx="5639101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</p:cNvCxnSpPr>
          <p:nvPr/>
        </p:nvCxnSpPr>
        <p:spPr>
          <a:xfrm>
            <a:off x="6895781" y="1140925"/>
            <a:ext cx="1878838" cy="1629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920059" y="1464214"/>
            <a:ext cx="195233" cy="248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01042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951561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20059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3994" y="0"/>
            <a:ext cx="0" cy="68580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9609" y="28465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6657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24583" y="135730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269999" y="4849981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31553" y="348631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316744" y="5083546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28817" y="2678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93620" y="2185157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463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33560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58222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1578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481990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278126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615016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615016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3986013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039428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277101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277101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279280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1938305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116095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788075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362717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190842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090698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788075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362717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142900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16632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429252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63199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0813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734513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4709702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2996023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24697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58079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239607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33087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604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78807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788075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111364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062192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604992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062192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58770" y="158014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255740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248249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628607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16335" y="38487"/>
            <a:ext cx="1403604" cy="5847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956944" y="6240760"/>
            <a:ext cx="2101783" cy="731153"/>
          </a:xfrm>
          <a:prstGeom prst="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49814" y="6179070"/>
            <a:ext cx="288049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cut</a:t>
            </a:r>
            <a:endParaRPr lang="en-US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20757" y="-41835"/>
            <a:ext cx="29848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318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86" name="Oval 85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0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4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8" idx="1"/>
              <a:endCxn id="86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68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6" idx="2"/>
              <a:endCxn id="50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41640" y="4525818"/>
            <a:ext cx="6215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Agent C starts by recording its state.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102248" y="3667878"/>
            <a:ext cx="2847174" cy="857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w’s state has been recorded,  and w is referenced in the next event, agent A records its own state and the state of all variables referenced in this event. So v’s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>
            <a:stCxn id="95" idx="0"/>
          </p:cNvCxnSpPr>
          <p:nvPr/>
        </p:nvCxnSpPr>
        <p:spPr>
          <a:xfrm flipH="1" flipV="1">
            <a:off x="2542281" y="1179935"/>
            <a:ext cx="2016225" cy="33458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542281" y="1790286"/>
            <a:ext cx="2168626" cy="28879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1275</Words>
  <Application>Microsoft Macintosh PowerPoint</Application>
  <PresentationFormat>On-screen Show (4:3)</PresentationFormat>
  <Paragraphs>530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68</cp:revision>
  <dcterms:created xsi:type="dcterms:W3CDTF">2021-07-28T18:33:11Z</dcterms:created>
  <dcterms:modified xsi:type="dcterms:W3CDTF">2021-09-12T17:28:55Z</dcterms:modified>
</cp:coreProperties>
</file>