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6" r:id="rId8"/>
    <p:sldId id="265" r:id="rId9"/>
    <p:sldId id="267" r:id="rId10"/>
    <p:sldId id="268" r:id="rId11"/>
    <p:sldId id="272" r:id="rId12"/>
    <p:sldId id="273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62" d="100"/>
          <a:sy n="62" d="100"/>
        </p:scale>
        <p:origin x="-1224" y="-112"/>
      </p:cViewPr>
      <p:guideLst>
        <p:guide orient="horz"/>
        <p:guide pos="29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3B13-F58D-DE47-8BE9-3BA24CB0889F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20D8-231C-154D-B33D-23DF15C9F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3B13-F58D-DE47-8BE9-3BA24CB0889F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20D8-231C-154D-B33D-23DF15C9F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7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3B13-F58D-DE47-8BE9-3BA24CB0889F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20D8-231C-154D-B33D-23DF15C9F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3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3B13-F58D-DE47-8BE9-3BA24CB0889F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20D8-231C-154D-B33D-23DF15C9F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3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3B13-F58D-DE47-8BE9-3BA24CB0889F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20D8-231C-154D-B33D-23DF15C9F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5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3B13-F58D-DE47-8BE9-3BA24CB0889F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20D8-231C-154D-B33D-23DF15C9F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3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3B13-F58D-DE47-8BE9-3BA24CB0889F}" type="datetimeFigureOut">
              <a:rPr lang="en-US" smtClean="0"/>
              <a:t>10/4/21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20D8-231C-154D-B33D-23DF15C9F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3B13-F58D-DE47-8BE9-3BA24CB0889F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20D8-231C-154D-B33D-23DF15C9F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6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3B13-F58D-DE47-8BE9-3BA24CB0889F}" type="datetimeFigureOut">
              <a:rPr lang="en-US" smtClean="0"/>
              <a:t>10/4/21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20D8-231C-154D-B33D-23DF15C9F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4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3B13-F58D-DE47-8BE9-3BA24CB0889F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20D8-231C-154D-B33D-23DF15C9F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8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3B13-F58D-DE47-8BE9-3BA24CB0889F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20D8-231C-154D-B33D-23DF15C9F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4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C3B13-F58D-DE47-8BE9-3BA24CB0889F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420D8-231C-154D-B33D-23DF15C9F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9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solidFill>
            <a:srgbClr val="CCFFCC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5413039" y="3890716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942079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27439" y="4347916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61827" y="4347916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482114" cy="581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222036" y="1391457"/>
            <a:ext cx="6413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13255" y="3616668"/>
            <a:ext cx="6413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579657" y="4675807"/>
            <a:ext cx="914400" cy="914400"/>
          </a:xfrm>
          <a:prstGeom prst="ellipse">
            <a:avLst/>
          </a:prstGeom>
          <a:solidFill>
            <a:srgbClr val="CCFFCC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07700" y="5133007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5"/>
          </p:cNvCxnSpPr>
          <p:nvPr/>
        </p:nvCxnSpPr>
        <p:spPr>
          <a:xfrm>
            <a:off x="6193528" y="4671205"/>
            <a:ext cx="386129" cy="4618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494057" y="5133007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387062" y="4548895"/>
            <a:ext cx="6413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60442" y="106651"/>
            <a:ext cx="2773015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Timestamps</a:t>
            </a:r>
            <a:endParaRPr lang="en-US" sz="4000" b="1" dirty="0"/>
          </a:p>
        </p:txBody>
      </p:sp>
      <p:cxnSp>
        <p:nvCxnSpPr>
          <p:cNvPr id="17" name="Straight Arrow Connector 16"/>
          <p:cNvCxnSpPr>
            <a:stCxn id="54" idx="2"/>
          </p:cNvCxnSpPr>
          <p:nvPr/>
        </p:nvCxnSpPr>
        <p:spPr>
          <a:xfrm flipH="1">
            <a:off x="4035778" y="814537"/>
            <a:ext cx="1511172" cy="1127542"/>
          </a:xfrm>
          <a:prstGeom prst="straightConnector1">
            <a:avLst/>
          </a:prstGeom>
          <a:ln>
            <a:solidFill>
              <a:srgbClr val="66006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4" idx="2"/>
          </p:cNvCxnSpPr>
          <p:nvPr/>
        </p:nvCxnSpPr>
        <p:spPr>
          <a:xfrm>
            <a:off x="5546950" y="814537"/>
            <a:ext cx="252717" cy="3320019"/>
          </a:xfrm>
          <a:prstGeom prst="straightConnector1">
            <a:avLst/>
          </a:prstGeom>
          <a:ln>
            <a:solidFill>
              <a:srgbClr val="66006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4" idx="2"/>
          </p:cNvCxnSpPr>
          <p:nvPr/>
        </p:nvCxnSpPr>
        <p:spPr>
          <a:xfrm>
            <a:off x="5546950" y="814537"/>
            <a:ext cx="1489907" cy="4096794"/>
          </a:xfrm>
          <a:prstGeom prst="straightConnector1">
            <a:avLst/>
          </a:prstGeom>
          <a:ln>
            <a:solidFill>
              <a:srgbClr val="66006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245196" y="2523547"/>
            <a:ext cx="6413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>
            <a:stCxn id="2" idx="7"/>
            <a:endCxn id="4" idx="3"/>
          </p:cNvCxnSpPr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02842" y="1037514"/>
            <a:ext cx="15935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Events</a:t>
            </a:r>
            <a:endParaRPr lang="en-US" sz="4000" b="1" dirty="0"/>
          </a:p>
        </p:txBody>
      </p:sp>
      <p:cxnSp>
        <p:nvCxnSpPr>
          <p:cNvPr id="29" name="Straight Arrow Connector 28"/>
          <p:cNvCxnSpPr>
            <a:stCxn id="73" idx="2"/>
            <a:endCxn id="2" idx="0"/>
          </p:cNvCxnSpPr>
          <p:nvPr/>
        </p:nvCxnSpPr>
        <p:spPr>
          <a:xfrm>
            <a:off x="1299620" y="1745400"/>
            <a:ext cx="441927" cy="917269"/>
          </a:xfrm>
          <a:prstGeom prst="straightConnector1">
            <a:avLst/>
          </a:prstGeom>
          <a:ln>
            <a:solidFill>
              <a:srgbClr val="66006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3" idx="2"/>
            <a:endCxn id="4" idx="1"/>
          </p:cNvCxnSpPr>
          <p:nvPr/>
        </p:nvCxnSpPr>
        <p:spPr>
          <a:xfrm flipV="1">
            <a:off x="1299620" y="1618790"/>
            <a:ext cx="2339830" cy="126610"/>
          </a:xfrm>
          <a:prstGeom prst="straightConnector1">
            <a:avLst/>
          </a:prstGeom>
          <a:ln>
            <a:solidFill>
              <a:srgbClr val="66006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621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solidFill>
            <a:srgbClr val="FF0000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13039" y="3890716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942079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27439" y="4347916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61827" y="4347916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482114" cy="581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79657" y="4675807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07700" y="5133007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5"/>
          </p:cNvCxnSpPr>
          <p:nvPr/>
        </p:nvCxnSpPr>
        <p:spPr>
          <a:xfrm>
            <a:off x="6193528" y="4671205"/>
            <a:ext cx="386129" cy="4618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494057" y="5133007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58889" y="2587206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1, 0, 0]</a:t>
            </a:r>
            <a:endParaRPr lang="en-US" sz="3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07700" y="1192491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61827" y="3725920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19247" y="4618943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69733" y="3443158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1, </a:t>
            </a:r>
            <a:r>
              <a:rPr lang="en-US" sz="3200" b="1" dirty="0"/>
              <a:t>1</a:t>
            </a:r>
            <a:r>
              <a:rPr lang="en-US" sz="3200" b="1" dirty="0" smtClean="0"/>
              <a:t>, 0]</a:t>
            </a:r>
            <a:endParaRPr lang="en-US" sz="3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062113" y="5607763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1, </a:t>
            </a:r>
            <a:r>
              <a:rPr lang="en-US" sz="3200" b="1" dirty="0"/>
              <a:t>1</a:t>
            </a:r>
            <a:r>
              <a:rPr lang="en-US" sz="3200" b="1" dirty="0" smtClean="0"/>
              <a:t>, 1]</a:t>
            </a:r>
            <a:endParaRPr lang="en-US" sz="3200" b="1" dirty="0"/>
          </a:p>
        </p:txBody>
      </p:sp>
      <p:cxnSp>
        <p:nvCxnSpPr>
          <p:cNvPr id="13" name="Straight Arrow Connector 12"/>
          <p:cNvCxnSpPr>
            <a:stCxn id="38" idx="0"/>
            <a:endCxn id="39" idx="4"/>
          </p:cNvCxnSpPr>
          <p:nvPr/>
        </p:nvCxnSpPr>
        <p:spPr>
          <a:xfrm flipV="1">
            <a:off x="7036857" y="3501606"/>
            <a:ext cx="811716" cy="1174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91373" y="2587206"/>
            <a:ext cx="914400" cy="914400"/>
          </a:xfrm>
          <a:prstGeom prst="ellipse">
            <a:avLst/>
          </a:prstGeom>
          <a:solidFill>
            <a:srgbClr val="FF0000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 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62113" y="2077893"/>
            <a:ext cx="1930837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[1, </a:t>
            </a:r>
            <a:r>
              <a:rPr lang="en-US" sz="4000" b="1" dirty="0">
                <a:solidFill>
                  <a:srgbClr val="FF0000"/>
                </a:solidFill>
              </a:rPr>
              <a:t>3</a:t>
            </a:r>
            <a:r>
              <a:rPr lang="en-US" sz="3200" b="1" dirty="0" smtClean="0"/>
              <a:t>, </a:t>
            </a:r>
            <a:r>
              <a:rPr lang="en-US" sz="3200" b="1" dirty="0"/>
              <a:t>1</a:t>
            </a:r>
            <a:r>
              <a:rPr lang="en-US" sz="3200" b="1" dirty="0" smtClean="0"/>
              <a:t>, 1]</a:t>
            </a:r>
            <a:endParaRPr lang="en-US" sz="3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840845" y="1357303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[1, 1, 0, 0]</a:t>
            </a:r>
            <a:endParaRPr lang="en-US" sz="3200" b="1" dirty="0"/>
          </a:p>
        </p:txBody>
      </p:sp>
      <p:sp>
        <p:nvSpPr>
          <p:cNvPr id="50" name="Oval 49"/>
          <p:cNvSpPr/>
          <p:nvPr/>
        </p:nvSpPr>
        <p:spPr>
          <a:xfrm>
            <a:off x="4840845" y="2676008"/>
            <a:ext cx="914400" cy="914400"/>
          </a:xfrm>
          <a:prstGeom prst="ellipse">
            <a:avLst/>
          </a:prstGeom>
          <a:solidFill>
            <a:srgbClr val="FF0000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 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stCxn id="4" idx="5"/>
            <a:endCxn id="50" idx="1"/>
          </p:cNvCxnSpPr>
          <p:nvPr/>
        </p:nvCxnSpPr>
        <p:spPr>
          <a:xfrm>
            <a:off x="4286028" y="2265368"/>
            <a:ext cx="688728" cy="5445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24398" y="2106891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[1, </a:t>
            </a:r>
            <a:r>
              <a:rPr lang="en-US" sz="3200" b="1" dirty="0"/>
              <a:t>2</a:t>
            </a:r>
            <a:r>
              <a:rPr lang="en-US" sz="3200" b="1" dirty="0" smtClean="0"/>
              <a:t>, 0, 0]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23378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47823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A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05539" y="1470033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B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779232" y="3875870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C</a:t>
            </a:r>
            <a:endParaRPr lang="en-US" sz="48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093477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27233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927233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4693632" y="4333070"/>
            <a:ext cx="4150377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307701" y="4333070"/>
            <a:ext cx="3471531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05023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79657" y="466096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E</a:t>
            </a:r>
            <a:endParaRPr lang="en-US" sz="4800" b="1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07700" y="5118161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494057" y="5118161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8" idx="0"/>
            <a:endCxn id="39" idx="4"/>
          </p:cNvCxnSpPr>
          <p:nvPr/>
        </p:nvCxnSpPr>
        <p:spPr>
          <a:xfrm flipV="1">
            <a:off x="7036857" y="3486760"/>
            <a:ext cx="811716" cy="1174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91373" y="2572360"/>
            <a:ext cx="914400" cy="914400"/>
          </a:xfrm>
          <a:prstGeom prst="ellipse">
            <a:avLst/>
          </a:prstGeom>
          <a:solidFill>
            <a:schemeClr val="bg1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 </a:t>
            </a:r>
            <a:r>
              <a:rPr lang="en-US" sz="4800" b="1" dirty="0" smtClean="0">
                <a:solidFill>
                  <a:srgbClr val="FF0000"/>
                </a:solidFill>
              </a:rPr>
              <a:t>F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4840845" y="2661162"/>
            <a:ext cx="914400" cy="914400"/>
          </a:xfrm>
          <a:prstGeom prst="ellipse">
            <a:avLst/>
          </a:prstGeom>
          <a:solidFill>
            <a:srgbClr val="FF0000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D</a:t>
            </a:r>
            <a:endParaRPr lang="en-US" sz="4800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4" idx="5"/>
            <a:endCxn id="50" idx="1"/>
          </p:cNvCxnSpPr>
          <p:nvPr/>
        </p:nvCxnSpPr>
        <p:spPr>
          <a:xfrm>
            <a:off x="4286028" y="2250522"/>
            <a:ext cx="688728" cy="5445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7"/>
          </p:cNvCxnSpPr>
          <p:nvPr/>
        </p:nvCxnSpPr>
        <p:spPr>
          <a:xfrm flipV="1">
            <a:off x="4559721" y="3575562"/>
            <a:ext cx="663959" cy="434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7269" y="941877"/>
            <a:ext cx="5746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0</a:t>
            </a:r>
            <a:endParaRPr lang="en-US" sz="6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28836" y="2095094"/>
            <a:ext cx="5746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1</a:t>
            </a:r>
            <a:endParaRPr lang="en-US" sz="6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12268" y="3326353"/>
            <a:ext cx="5746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2</a:t>
            </a:r>
            <a:endParaRPr lang="en-US" sz="6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12268" y="4228283"/>
            <a:ext cx="5746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3</a:t>
            </a:r>
            <a:endParaRPr lang="en-US" sz="6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693632" y="2024166"/>
            <a:ext cx="2086829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[10, </a:t>
            </a:r>
            <a:r>
              <a:rPr lang="en-US" sz="3200" b="1" dirty="0" smtClean="0"/>
              <a:t>5</a:t>
            </a:r>
            <a:r>
              <a:rPr lang="en-US" sz="3200" b="1" dirty="0" smtClean="0"/>
              <a:t>, </a:t>
            </a:r>
            <a:r>
              <a:rPr lang="en-US" sz="3200" b="1" dirty="0" smtClean="0"/>
              <a:t>3</a:t>
            </a:r>
            <a:r>
              <a:rPr lang="en-US" sz="3200" b="1" dirty="0" smtClean="0"/>
              <a:t>, </a:t>
            </a:r>
            <a:r>
              <a:rPr lang="en-US" sz="3200" b="1" dirty="0"/>
              <a:t>2</a:t>
            </a:r>
            <a:r>
              <a:rPr lang="en-US" sz="3200" b="1" dirty="0" smtClean="0"/>
              <a:t>]</a:t>
            </a:r>
            <a:endParaRPr lang="en-US" sz="3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839812" y="2450450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[3, </a:t>
            </a:r>
            <a:r>
              <a:rPr lang="en-US" sz="3200" b="1" dirty="0" smtClean="0"/>
              <a:t>8</a:t>
            </a:r>
            <a:r>
              <a:rPr lang="en-US" sz="3200" b="1" dirty="0" smtClean="0"/>
              <a:t>, </a:t>
            </a:r>
            <a:r>
              <a:rPr lang="en-US" sz="3200" b="1" dirty="0"/>
              <a:t>2</a:t>
            </a:r>
            <a:r>
              <a:rPr lang="en-US" sz="3200" b="1" dirty="0" smtClean="0"/>
              <a:t>, </a:t>
            </a:r>
            <a:r>
              <a:rPr lang="en-US" sz="3200" b="1" dirty="0"/>
              <a:t>1</a:t>
            </a:r>
            <a:r>
              <a:rPr lang="en-US" sz="3200" b="1" dirty="0" smtClean="0"/>
              <a:t>]</a:t>
            </a:r>
            <a:endParaRPr lang="en-US" sz="3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4974756" y="3562223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[6, </a:t>
            </a:r>
            <a:r>
              <a:rPr lang="en-US" sz="3200" b="1" dirty="0"/>
              <a:t>3</a:t>
            </a:r>
            <a:r>
              <a:rPr lang="en-US" sz="3200" b="1" dirty="0" smtClean="0"/>
              <a:t>, </a:t>
            </a:r>
            <a:r>
              <a:rPr lang="en-US" sz="3200" b="1" dirty="0" smtClean="0"/>
              <a:t>4</a:t>
            </a:r>
            <a:r>
              <a:rPr lang="en-US" sz="3200" b="1" dirty="0" smtClean="0"/>
              <a:t>, </a:t>
            </a:r>
            <a:r>
              <a:rPr lang="en-US" sz="3200" b="1" dirty="0"/>
              <a:t>1</a:t>
            </a:r>
            <a:r>
              <a:rPr lang="en-US" sz="3200" b="1" dirty="0" smtClean="0"/>
              <a:t>]</a:t>
            </a:r>
            <a:endParaRPr lang="en-US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483057" y="254384"/>
            <a:ext cx="14812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Event</a:t>
            </a:r>
            <a:endParaRPr lang="en-US" sz="4400" dirty="0"/>
          </a:p>
        </p:txBody>
      </p:sp>
      <p:cxnSp>
        <p:nvCxnSpPr>
          <p:cNvPr id="20" name="Straight Arrow Connector 19"/>
          <p:cNvCxnSpPr>
            <a:stCxn id="17" idx="2"/>
            <a:endCxn id="4" idx="0"/>
          </p:cNvCxnSpPr>
          <p:nvPr/>
        </p:nvCxnSpPr>
        <p:spPr>
          <a:xfrm flipH="1">
            <a:off x="3962739" y="1023825"/>
            <a:ext cx="1260941" cy="44620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17477" y="890082"/>
            <a:ext cx="27477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Timestamp</a:t>
            </a:r>
            <a:endParaRPr lang="en-US" sz="4400" dirty="0"/>
          </a:p>
        </p:txBody>
      </p:sp>
      <p:cxnSp>
        <p:nvCxnSpPr>
          <p:cNvPr id="22" name="Straight Arrow Connector 21"/>
          <p:cNvCxnSpPr>
            <a:stCxn id="49" idx="2"/>
          </p:cNvCxnSpPr>
          <p:nvPr/>
        </p:nvCxnSpPr>
        <p:spPr>
          <a:xfrm flipH="1">
            <a:off x="6572472" y="1659523"/>
            <a:ext cx="818901" cy="42940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2"/>
            <a:endCxn id="47" idx="0"/>
          </p:cNvCxnSpPr>
          <p:nvPr/>
        </p:nvCxnSpPr>
        <p:spPr>
          <a:xfrm flipH="1">
            <a:off x="5914176" y="1659523"/>
            <a:ext cx="1477197" cy="19027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233508" y="2781651"/>
            <a:ext cx="374822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65936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47823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A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05539" y="1470033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B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779232" y="3875870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C</a:t>
            </a:r>
            <a:endParaRPr lang="en-US" sz="48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093477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27233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927233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4693632" y="4333070"/>
            <a:ext cx="4150377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307701" y="4333070"/>
            <a:ext cx="3471531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05023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79657" y="466096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E</a:t>
            </a:r>
            <a:endParaRPr lang="en-US" sz="4800" b="1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07700" y="5118161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494057" y="5118161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8" idx="0"/>
            <a:endCxn id="39" idx="4"/>
          </p:cNvCxnSpPr>
          <p:nvPr/>
        </p:nvCxnSpPr>
        <p:spPr>
          <a:xfrm flipV="1">
            <a:off x="7036857" y="3486760"/>
            <a:ext cx="811716" cy="1174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91373" y="2572360"/>
            <a:ext cx="914400" cy="914400"/>
          </a:xfrm>
          <a:prstGeom prst="ellipse">
            <a:avLst/>
          </a:prstGeom>
          <a:solidFill>
            <a:schemeClr val="bg1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 </a:t>
            </a:r>
            <a:r>
              <a:rPr lang="en-US" sz="4800" b="1" dirty="0" smtClean="0">
                <a:solidFill>
                  <a:srgbClr val="FF0000"/>
                </a:solidFill>
              </a:rPr>
              <a:t>F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4840845" y="2661162"/>
            <a:ext cx="914400" cy="914400"/>
          </a:xfrm>
          <a:prstGeom prst="ellipse">
            <a:avLst/>
          </a:prstGeom>
          <a:solidFill>
            <a:srgbClr val="FF0000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D</a:t>
            </a:r>
            <a:endParaRPr lang="en-US" sz="4800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4" idx="5"/>
            <a:endCxn id="50" idx="1"/>
          </p:cNvCxnSpPr>
          <p:nvPr/>
        </p:nvCxnSpPr>
        <p:spPr>
          <a:xfrm>
            <a:off x="4286028" y="2250522"/>
            <a:ext cx="688728" cy="5445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7"/>
          </p:cNvCxnSpPr>
          <p:nvPr/>
        </p:nvCxnSpPr>
        <p:spPr>
          <a:xfrm flipV="1">
            <a:off x="4559721" y="3575562"/>
            <a:ext cx="663959" cy="434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7269" y="941877"/>
            <a:ext cx="5746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0</a:t>
            </a:r>
            <a:endParaRPr lang="en-US" sz="6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28836" y="2095094"/>
            <a:ext cx="5746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1</a:t>
            </a:r>
            <a:endParaRPr lang="en-US" sz="6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12268" y="3326353"/>
            <a:ext cx="5746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2</a:t>
            </a:r>
            <a:endParaRPr lang="en-US" sz="6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12268" y="4228283"/>
            <a:ext cx="5746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3</a:t>
            </a:r>
            <a:endParaRPr lang="en-US" sz="6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693632" y="2024166"/>
            <a:ext cx="2086829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[10, </a:t>
            </a:r>
            <a:r>
              <a:rPr lang="en-US" sz="3200" b="1" dirty="0" smtClean="0"/>
              <a:t>5</a:t>
            </a:r>
            <a:r>
              <a:rPr lang="en-US" sz="3200" b="1" dirty="0" smtClean="0"/>
              <a:t>, </a:t>
            </a:r>
            <a:r>
              <a:rPr lang="en-US" sz="3200" b="1" dirty="0" smtClean="0"/>
              <a:t>3</a:t>
            </a:r>
            <a:r>
              <a:rPr lang="en-US" sz="3200" b="1" dirty="0" smtClean="0"/>
              <a:t>, </a:t>
            </a:r>
            <a:r>
              <a:rPr lang="en-US" sz="3200" b="1" dirty="0"/>
              <a:t>2</a:t>
            </a:r>
            <a:r>
              <a:rPr lang="en-US" sz="3200" b="1" dirty="0" smtClean="0"/>
              <a:t>]</a:t>
            </a:r>
            <a:endParaRPr lang="en-US" sz="3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839812" y="2450450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[3, </a:t>
            </a:r>
            <a:r>
              <a:rPr lang="en-US" sz="3200" b="1" dirty="0" smtClean="0"/>
              <a:t>8</a:t>
            </a:r>
            <a:r>
              <a:rPr lang="en-US" sz="3200" b="1" dirty="0" smtClean="0"/>
              <a:t>, </a:t>
            </a:r>
            <a:r>
              <a:rPr lang="en-US" sz="3200" b="1" dirty="0"/>
              <a:t>2</a:t>
            </a:r>
            <a:r>
              <a:rPr lang="en-US" sz="3200" b="1" dirty="0" smtClean="0"/>
              <a:t>, </a:t>
            </a:r>
            <a:r>
              <a:rPr lang="en-US" sz="3200" b="1" dirty="0"/>
              <a:t>1</a:t>
            </a:r>
            <a:r>
              <a:rPr lang="en-US" sz="3200" b="1" dirty="0" smtClean="0"/>
              <a:t>]</a:t>
            </a:r>
            <a:endParaRPr lang="en-US" sz="3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4974756" y="3562223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[6, </a:t>
            </a:r>
            <a:r>
              <a:rPr lang="en-US" sz="3200" b="1" dirty="0"/>
              <a:t>3</a:t>
            </a:r>
            <a:r>
              <a:rPr lang="en-US" sz="3200" b="1" dirty="0" smtClean="0"/>
              <a:t>, </a:t>
            </a:r>
            <a:r>
              <a:rPr lang="en-US" sz="3200" b="1" dirty="0" smtClean="0"/>
              <a:t>4</a:t>
            </a:r>
            <a:r>
              <a:rPr lang="en-US" sz="3200" b="1" dirty="0" smtClean="0"/>
              <a:t>, </a:t>
            </a:r>
            <a:r>
              <a:rPr lang="en-US" sz="3200" b="1" dirty="0"/>
              <a:t>1</a:t>
            </a:r>
            <a:r>
              <a:rPr lang="en-US" sz="3200" b="1" dirty="0" smtClean="0"/>
              <a:t>]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233508" y="2781651"/>
            <a:ext cx="374822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?</a:t>
            </a:r>
            <a:endParaRPr lang="en-US" sz="3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5673201"/>
            <a:ext cx="9145051" cy="107721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m</a:t>
            </a:r>
            <a:r>
              <a:rPr lang="en-US" sz="3200" b="1" dirty="0" smtClean="0"/>
              <a:t>ax([10, 5, 3, 2], [3, 8, 2, 1], [6, </a:t>
            </a:r>
            <a:r>
              <a:rPr lang="en-US" sz="3200" b="1" dirty="0"/>
              <a:t>3</a:t>
            </a:r>
            <a:r>
              <a:rPr lang="en-US" sz="3200" b="1" dirty="0" smtClean="0"/>
              <a:t>, </a:t>
            </a:r>
            <a:r>
              <a:rPr lang="en-US" sz="3200" b="1" dirty="0" smtClean="0"/>
              <a:t>4</a:t>
            </a:r>
            <a:r>
              <a:rPr lang="en-US" sz="3200" b="1" dirty="0" smtClean="0"/>
              <a:t>, </a:t>
            </a:r>
            <a:r>
              <a:rPr lang="en-US" sz="3200" b="1" dirty="0"/>
              <a:t>1</a:t>
            </a:r>
            <a:r>
              <a:rPr lang="en-US" sz="3200" b="1" dirty="0" smtClean="0"/>
              <a:t>]) = [10, 8, 4, 2]</a:t>
            </a:r>
          </a:p>
          <a:p>
            <a:pPr algn="ctr"/>
            <a:r>
              <a:rPr lang="en-US" sz="3200" b="1" dirty="0" smtClean="0"/>
              <a:t>?= [10, 8, 4, 2] + [0, 1, 0, 0] = [10, 9, 4, 2]</a:t>
            </a:r>
            <a:r>
              <a:rPr lang="en-US" sz="3200" b="1" dirty="0" smtClean="0"/>
              <a:t>  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03734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184727" y="1110673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84727" y="1725069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84727" y="2177474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84727" y="2779257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557524" y="1159748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</a:t>
            </a:r>
            <a:endParaRPr lang="en-US" sz="3600" b="1" dirty="0"/>
          </a:p>
        </p:txBody>
      </p:sp>
      <p:sp>
        <p:nvSpPr>
          <p:cNvPr id="7" name="Oval 6"/>
          <p:cNvSpPr/>
          <p:nvPr/>
        </p:nvSpPr>
        <p:spPr>
          <a:xfrm>
            <a:off x="762001" y="722923"/>
            <a:ext cx="762000" cy="13021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A</a:t>
            </a:r>
            <a:endParaRPr lang="en-US" sz="6000" dirty="0"/>
          </a:p>
        </p:txBody>
      </p:sp>
      <p:sp>
        <p:nvSpPr>
          <p:cNvPr id="8" name="Oval 7"/>
          <p:cNvSpPr/>
          <p:nvPr/>
        </p:nvSpPr>
        <p:spPr>
          <a:xfrm>
            <a:off x="5205047" y="1373998"/>
            <a:ext cx="762000" cy="13021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C</a:t>
            </a:r>
            <a:endParaRPr lang="en-US" sz="6000" dirty="0"/>
          </a:p>
        </p:txBody>
      </p:sp>
      <p:sp>
        <p:nvSpPr>
          <p:cNvPr id="9" name="TextBox 8"/>
          <p:cNvSpPr txBox="1"/>
          <p:nvPr/>
        </p:nvSpPr>
        <p:spPr>
          <a:xfrm>
            <a:off x="8557524" y="1830250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88463" y="2476581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3</a:t>
            </a:r>
            <a:endParaRPr lang="en-US" sz="3600" b="1" dirty="0"/>
          </a:p>
        </p:txBody>
      </p:sp>
      <p:sp>
        <p:nvSpPr>
          <p:cNvPr id="20" name="Oval 19"/>
          <p:cNvSpPr/>
          <p:nvPr/>
        </p:nvSpPr>
        <p:spPr>
          <a:xfrm>
            <a:off x="1695939" y="2025073"/>
            <a:ext cx="762000" cy="13021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B</a:t>
            </a:r>
            <a:endParaRPr lang="en-US" sz="6000" dirty="0"/>
          </a:p>
        </p:txBody>
      </p:sp>
      <p:sp>
        <p:nvSpPr>
          <p:cNvPr id="21" name="TextBox 20"/>
          <p:cNvSpPr txBox="1"/>
          <p:nvPr/>
        </p:nvSpPr>
        <p:spPr>
          <a:xfrm>
            <a:off x="8557524" y="399757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0</a:t>
            </a:r>
            <a:endParaRPr lang="en-US" sz="3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95939" y="1204914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[3, </a:t>
            </a:r>
            <a:r>
              <a:rPr lang="en-US" sz="3200" b="1" dirty="0" smtClean="0"/>
              <a:t>8</a:t>
            </a:r>
            <a:r>
              <a:rPr lang="en-US" sz="3200" b="1" dirty="0" smtClean="0"/>
              <a:t>, </a:t>
            </a:r>
            <a:r>
              <a:rPr lang="en-US" sz="3200" b="1" dirty="0"/>
              <a:t>2</a:t>
            </a:r>
            <a:r>
              <a:rPr lang="en-US" sz="3200" b="1" dirty="0" smtClean="0"/>
              <a:t>, </a:t>
            </a:r>
            <a:r>
              <a:rPr lang="en-US" sz="3200" b="1" dirty="0"/>
              <a:t>1</a:t>
            </a:r>
            <a:r>
              <a:rPr lang="en-US" sz="3200" b="1" dirty="0" smtClean="0"/>
              <a:t>]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326207" y="2065415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[1, </a:t>
            </a:r>
            <a:r>
              <a:rPr lang="en-US" sz="3200" b="1" dirty="0"/>
              <a:t>5</a:t>
            </a:r>
            <a:r>
              <a:rPr lang="en-US" sz="3200" b="1" dirty="0" smtClean="0"/>
              <a:t>, </a:t>
            </a:r>
            <a:r>
              <a:rPr lang="en-US" sz="3200" b="1" dirty="0" smtClean="0"/>
              <a:t>6</a:t>
            </a:r>
            <a:r>
              <a:rPr lang="en-US" sz="3200" b="1" dirty="0"/>
              <a:t>, </a:t>
            </a:r>
            <a:r>
              <a:rPr lang="en-US" sz="3200" b="1" dirty="0" smtClean="0"/>
              <a:t>2</a:t>
            </a:r>
            <a:r>
              <a:rPr lang="en-US" sz="3200" b="1" dirty="0" smtClean="0"/>
              <a:t>]</a:t>
            </a:r>
            <a:endParaRPr lang="en-US" sz="3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77636" y="3441083"/>
            <a:ext cx="6929101" cy="107721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m</a:t>
            </a:r>
            <a:r>
              <a:rPr lang="en-US" sz="3200" b="1" dirty="0" smtClean="0"/>
              <a:t>ax ([3, 8, 2, 1], </a:t>
            </a:r>
            <a:r>
              <a:rPr lang="en-US" sz="3200" b="1" dirty="0" smtClean="0"/>
              <a:t>[1, </a:t>
            </a:r>
            <a:r>
              <a:rPr lang="en-US" sz="3200" b="1" dirty="0"/>
              <a:t>5</a:t>
            </a:r>
            <a:r>
              <a:rPr lang="en-US" sz="3200" b="1" dirty="0" smtClean="0"/>
              <a:t>, </a:t>
            </a:r>
            <a:r>
              <a:rPr lang="en-US" sz="3200" b="1" dirty="0" smtClean="0"/>
              <a:t>6</a:t>
            </a:r>
            <a:r>
              <a:rPr lang="en-US" sz="3200" b="1" dirty="0"/>
              <a:t>, </a:t>
            </a:r>
            <a:r>
              <a:rPr lang="en-US" sz="3200" b="1" dirty="0" smtClean="0"/>
              <a:t>2</a:t>
            </a:r>
            <a:r>
              <a:rPr lang="en-US" sz="3200" b="1" dirty="0" smtClean="0"/>
              <a:t>]) = [3, 8, 6, 2]</a:t>
            </a:r>
          </a:p>
          <a:p>
            <a:pPr algn="ctr"/>
            <a:r>
              <a:rPr lang="en-US" sz="3200" b="1" dirty="0" smtClean="0"/>
              <a:t>? = [3, 8, 6, 2] + [0, 1, 1, 0] = [3, 9, 7, 2]</a:t>
            </a:r>
            <a:endParaRPr lang="en-US" sz="3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140667" y="1266470"/>
            <a:ext cx="374822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724638" y="1816036"/>
            <a:ext cx="374822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813872" y="138147"/>
            <a:ext cx="13117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Events</a:t>
            </a:r>
            <a:endParaRPr lang="en-US" sz="3200" b="1" dirty="0"/>
          </a:p>
        </p:txBody>
      </p:sp>
      <p:cxnSp>
        <p:nvCxnSpPr>
          <p:cNvPr id="29" name="Straight Arrow Connector 28"/>
          <p:cNvCxnSpPr>
            <a:stCxn id="27" idx="2"/>
            <a:endCxn id="7" idx="7"/>
          </p:cNvCxnSpPr>
          <p:nvPr/>
        </p:nvCxnSpPr>
        <p:spPr>
          <a:xfrm flipH="1">
            <a:off x="1412409" y="722923"/>
            <a:ext cx="1057352" cy="19069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881786" y="138147"/>
            <a:ext cx="22553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Timestamps</a:t>
            </a:r>
            <a:endParaRPr lang="en-US" sz="3200" b="1" dirty="0"/>
          </a:p>
        </p:txBody>
      </p:sp>
      <p:cxnSp>
        <p:nvCxnSpPr>
          <p:cNvPr id="32" name="Straight Arrow Connector 31"/>
          <p:cNvCxnSpPr>
            <a:stCxn id="30" idx="2"/>
            <a:endCxn id="22" idx="3"/>
          </p:cNvCxnSpPr>
          <p:nvPr/>
        </p:nvCxnSpPr>
        <p:spPr>
          <a:xfrm flipH="1">
            <a:off x="3574779" y="722923"/>
            <a:ext cx="2434680" cy="77437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7228" y="5572445"/>
            <a:ext cx="8393043" cy="584776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Vector Timestamps for Shared Memory Systems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7423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13039" y="3890716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942079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27439" y="4347916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61827" y="4347916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482114" cy="581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79657" y="4675807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07700" y="5133007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5"/>
          </p:cNvCxnSpPr>
          <p:nvPr/>
        </p:nvCxnSpPr>
        <p:spPr>
          <a:xfrm>
            <a:off x="6193528" y="4671205"/>
            <a:ext cx="386129" cy="4618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494057" y="5133007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52998" y="156858"/>
            <a:ext cx="4301127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Vector Timestamps</a:t>
            </a:r>
            <a:endParaRPr lang="en-US" sz="4000" b="1" dirty="0"/>
          </a:p>
        </p:txBody>
      </p:sp>
      <p:cxnSp>
        <p:nvCxnSpPr>
          <p:cNvPr id="17" name="Straight Arrow Connector 16"/>
          <p:cNvCxnSpPr>
            <a:stCxn id="54" idx="2"/>
            <a:endCxn id="27" idx="0"/>
          </p:cNvCxnSpPr>
          <p:nvPr/>
        </p:nvCxnSpPr>
        <p:spPr>
          <a:xfrm flipH="1">
            <a:off x="1247120" y="864744"/>
            <a:ext cx="3356442" cy="327747"/>
          </a:xfrm>
          <a:prstGeom prst="straightConnector1">
            <a:avLst/>
          </a:prstGeom>
          <a:ln>
            <a:solidFill>
              <a:srgbClr val="66006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1827" y="2168208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07700" y="1192491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61827" y="3725920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19247" y="4618943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8" idx="0"/>
            <a:endCxn id="39" idx="4"/>
          </p:cNvCxnSpPr>
          <p:nvPr/>
        </p:nvCxnSpPr>
        <p:spPr>
          <a:xfrm flipV="1">
            <a:off x="7036857" y="3501606"/>
            <a:ext cx="811716" cy="1174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91373" y="2587206"/>
            <a:ext cx="914400" cy="914400"/>
          </a:xfrm>
          <a:prstGeom prst="ellipse">
            <a:avLst/>
          </a:prstGeom>
          <a:solidFill>
            <a:schemeClr val="bg1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 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4840845" y="2676008"/>
            <a:ext cx="914400" cy="914400"/>
          </a:xfrm>
          <a:prstGeom prst="ellipse">
            <a:avLst/>
          </a:prstGeom>
          <a:solidFill>
            <a:schemeClr val="bg1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 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stCxn id="4" idx="5"/>
            <a:endCxn id="50" idx="1"/>
          </p:cNvCxnSpPr>
          <p:nvPr/>
        </p:nvCxnSpPr>
        <p:spPr>
          <a:xfrm>
            <a:off x="4286028" y="2265368"/>
            <a:ext cx="688728" cy="5445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4" idx="2"/>
            <a:endCxn id="24" idx="0"/>
          </p:cNvCxnSpPr>
          <p:nvPr/>
        </p:nvCxnSpPr>
        <p:spPr>
          <a:xfrm flipH="1">
            <a:off x="1101247" y="864744"/>
            <a:ext cx="3502315" cy="1303464"/>
          </a:xfrm>
          <a:prstGeom prst="straightConnector1">
            <a:avLst/>
          </a:prstGeom>
          <a:ln>
            <a:solidFill>
              <a:srgbClr val="66006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547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solidFill>
            <a:srgbClr val="FF0000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13039" y="3890716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942079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27439" y="4347916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61827" y="4347916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482114" cy="581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79657" y="4675807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07700" y="5133007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5"/>
          </p:cNvCxnSpPr>
          <p:nvPr/>
        </p:nvCxnSpPr>
        <p:spPr>
          <a:xfrm>
            <a:off x="6193528" y="4671205"/>
            <a:ext cx="386129" cy="4618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494057" y="5133007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160442" y="106651"/>
            <a:ext cx="4301127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Vector Timestamps</a:t>
            </a:r>
            <a:endParaRPr lang="en-US" sz="4000" b="1" dirty="0"/>
          </a:p>
        </p:txBody>
      </p:sp>
      <p:cxnSp>
        <p:nvCxnSpPr>
          <p:cNvPr id="17" name="Straight Arrow Connector 16"/>
          <p:cNvCxnSpPr>
            <a:stCxn id="54" idx="2"/>
            <a:endCxn id="27" idx="0"/>
          </p:cNvCxnSpPr>
          <p:nvPr/>
        </p:nvCxnSpPr>
        <p:spPr>
          <a:xfrm flipH="1">
            <a:off x="1247120" y="814537"/>
            <a:ext cx="5063886" cy="377954"/>
          </a:xfrm>
          <a:prstGeom prst="straightConnector1">
            <a:avLst/>
          </a:prstGeom>
          <a:ln>
            <a:solidFill>
              <a:srgbClr val="66006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58889" y="2587206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1, 0, 0]</a:t>
            </a:r>
            <a:endParaRPr lang="en-US" sz="3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07700" y="1192491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61827" y="3725920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19247" y="4618943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8" idx="0"/>
            <a:endCxn id="39" idx="4"/>
          </p:cNvCxnSpPr>
          <p:nvPr/>
        </p:nvCxnSpPr>
        <p:spPr>
          <a:xfrm flipV="1">
            <a:off x="7036857" y="3501606"/>
            <a:ext cx="811716" cy="1174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91373" y="2587206"/>
            <a:ext cx="914400" cy="914400"/>
          </a:xfrm>
          <a:prstGeom prst="ellipse">
            <a:avLst/>
          </a:prstGeom>
          <a:solidFill>
            <a:schemeClr val="bg1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 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4840845" y="2676008"/>
            <a:ext cx="914400" cy="914400"/>
          </a:xfrm>
          <a:prstGeom prst="ellipse">
            <a:avLst/>
          </a:prstGeom>
          <a:solidFill>
            <a:schemeClr val="bg1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 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stCxn id="4" idx="5"/>
            <a:endCxn id="50" idx="1"/>
          </p:cNvCxnSpPr>
          <p:nvPr/>
        </p:nvCxnSpPr>
        <p:spPr>
          <a:xfrm>
            <a:off x="4286028" y="2265368"/>
            <a:ext cx="688728" cy="5445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1827" y="2168208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57930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solidFill>
            <a:srgbClr val="FF0000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13039" y="3890716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942079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27439" y="4347916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61827" y="4347916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482114" cy="581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79657" y="4675807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07700" y="5133007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5"/>
          </p:cNvCxnSpPr>
          <p:nvPr/>
        </p:nvCxnSpPr>
        <p:spPr>
          <a:xfrm>
            <a:off x="6193528" y="4671205"/>
            <a:ext cx="386129" cy="4618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494057" y="5133007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160442" y="106651"/>
            <a:ext cx="4301127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Vector Timestamps</a:t>
            </a:r>
            <a:endParaRPr lang="en-US" sz="4000" b="1" dirty="0"/>
          </a:p>
        </p:txBody>
      </p:sp>
      <p:cxnSp>
        <p:nvCxnSpPr>
          <p:cNvPr id="17" name="Straight Arrow Connector 16"/>
          <p:cNvCxnSpPr>
            <a:stCxn id="54" idx="2"/>
            <a:endCxn id="27" idx="0"/>
          </p:cNvCxnSpPr>
          <p:nvPr/>
        </p:nvCxnSpPr>
        <p:spPr>
          <a:xfrm flipH="1">
            <a:off x="1247120" y="814537"/>
            <a:ext cx="5063886" cy="377954"/>
          </a:xfrm>
          <a:prstGeom prst="straightConnector1">
            <a:avLst/>
          </a:prstGeom>
          <a:ln>
            <a:solidFill>
              <a:srgbClr val="66006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58889" y="2587206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1, 0, 0]</a:t>
            </a:r>
            <a:endParaRPr lang="en-US" sz="3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07700" y="1192491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61827" y="3725920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19247" y="4618943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8" idx="0"/>
            <a:endCxn id="39" idx="4"/>
          </p:cNvCxnSpPr>
          <p:nvPr/>
        </p:nvCxnSpPr>
        <p:spPr>
          <a:xfrm flipV="1">
            <a:off x="7036857" y="3501606"/>
            <a:ext cx="811716" cy="1174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91373" y="2587206"/>
            <a:ext cx="914400" cy="914400"/>
          </a:xfrm>
          <a:prstGeom prst="ellipse">
            <a:avLst/>
          </a:prstGeom>
          <a:solidFill>
            <a:schemeClr val="bg1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 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840845" y="1357303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[1, 1, 0, 0]</a:t>
            </a:r>
            <a:endParaRPr lang="en-US" sz="3200" b="1" dirty="0"/>
          </a:p>
        </p:txBody>
      </p:sp>
      <p:sp>
        <p:nvSpPr>
          <p:cNvPr id="50" name="Oval 49"/>
          <p:cNvSpPr/>
          <p:nvPr/>
        </p:nvSpPr>
        <p:spPr>
          <a:xfrm>
            <a:off x="4840845" y="2676008"/>
            <a:ext cx="914400" cy="914400"/>
          </a:xfrm>
          <a:prstGeom prst="ellipse">
            <a:avLst/>
          </a:prstGeom>
          <a:solidFill>
            <a:schemeClr val="bg1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 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stCxn id="4" idx="5"/>
            <a:endCxn id="50" idx="1"/>
          </p:cNvCxnSpPr>
          <p:nvPr/>
        </p:nvCxnSpPr>
        <p:spPr>
          <a:xfrm>
            <a:off x="4286028" y="2265368"/>
            <a:ext cx="688728" cy="5445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1827" y="2168208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40762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13039" y="3890716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942079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27439" y="4347916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61827" y="4347916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482114" cy="581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79657" y="4675807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07700" y="5133007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5"/>
          </p:cNvCxnSpPr>
          <p:nvPr/>
        </p:nvCxnSpPr>
        <p:spPr>
          <a:xfrm>
            <a:off x="6193528" y="4671205"/>
            <a:ext cx="386129" cy="4618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494057" y="5133007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160442" y="106651"/>
            <a:ext cx="4301127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Vector Timestamps</a:t>
            </a:r>
            <a:endParaRPr lang="en-US" sz="4000" b="1" dirty="0"/>
          </a:p>
        </p:txBody>
      </p:sp>
      <p:cxnSp>
        <p:nvCxnSpPr>
          <p:cNvPr id="17" name="Straight Arrow Connector 16"/>
          <p:cNvCxnSpPr>
            <a:stCxn id="54" idx="2"/>
            <a:endCxn id="27" idx="0"/>
          </p:cNvCxnSpPr>
          <p:nvPr/>
        </p:nvCxnSpPr>
        <p:spPr>
          <a:xfrm flipH="1">
            <a:off x="1247120" y="814537"/>
            <a:ext cx="5063886" cy="377954"/>
          </a:xfrm>
          <a:prstGeom prst="straightConnector1">
            <a:avLst/>
          </a:prstGeom>
          <a:ln>
            <a:solidFill>
              <a:srgbClr val="66006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58889" y="2587206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1, 0, 0]</a:t>
            </a:r>
            <a:endParaRPr lang="en-US" sz="3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07700" y="1192491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61827" y="3725920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19247" y="4618943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8" idx="0"/>
            <a:endCxn id="39" idx="4"/>
          </p:cNvCxnSpPr>
          <p:nvPr/>
        </p:nvCxnSpPr>
        <p:spPr>
          <a:xfrm flipV="1">
            <a:off x="7036857" y="3501606"/>
            <a:ext cx="811716" cy="1174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91373" y="2587206"/>
            <a:ext cx="914400" cy="914400"/>
          </a:xfrm>
          <a:prstGeom prst="ellipse">
            <a:avLst/>
          </a:prstGeom>
          <a:solidFill>
            <a:schemeClr val="bg1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 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840845" y="1357303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[1, 1, 0, 0]</a:t>
            </a:r>
            <a:endParaRPr lang="en-US" sz="3200" b="1" dirty="0"/>
          </a:p>
        </p:txBody>
      </p:sp>
      <p:sp>
        <p:nvSpPr>
          <p:cNvPr id="50" name="Oval 49"/>
          <p:cNvSpPr/>
          <p:nvPr/>
        </p:nvSpPr>
        <p:spPr>
          <a:xfrm>
            <a:off x="4840845" y="2676008"/>
            <a:ext cx="914400" cy="914400"/>
          </a:xfrm>
          <a:prstGeom prst="ellipse">
            <a:avLst/>
          </a:prstGeom>
          <a:solidFill>
            <a:srgbClr val="FF0000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 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stCxn id="4" idx="5"/>
            <a:endCxn id="50" idx="1"/>
          </p:cNvCxnSpPr>
          <p:nvPr/>
        </p:nvCxnSpPr>
        <p:spPr>
          <a:xfrm>
            <a:off x="4286028" y="2265368"/>
            <a:ext cx="688728" cy="5445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24398" y="2106891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[1, </a:t>
            </a:r>
            <a:r>
              <a:rPr lang="en-US" sz="3200" b="1" dirty="0"/>
              <a:t>2</a:t>
            </a:r>
            <a:r>
              <a:rPr lang="en-US" sz="3200" b="1" dirty="0" smtClean="0"/>
              <a:t>, 0, 0]</a:t>
            </a:r>
            <a:endParaRPr lang="en-US" sz="3200" b="1" dirty="0"/>
          </a:p>
        </p:txBody>
      </p:sp>
      <p:cxnSp>
        <p:nvCxnSpPr>
          <p:cNvPr id="34" name="Straight Arrow Connector 33"/>
          <p:cNvCxnSpPr>
            <a:stCxn id="54" idx="2"/>
            <a:endCxn id="48" idx="0"/>
          </p:cNvCxnSpPr>
          <p:nvPr/>
        </p:nvCxnSpPr>
        <p:spPr>
          <a:xfrm flipH="1">
            <a:off x="5780265" y="814537"/>
            <a:ext cx="530741" cy="542766"/>
          </a:xfrm>
          <a:prstGeom prst="straightConnector1">
            <a:avLst/>
          </a:prstGeom>
          <a:ln>
            <a:solidFill>
              <a:srgbClr val="66006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762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13039" y="3890716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942079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27439" y="4347916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61827" y="4347916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482114" cy="581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79657" y="4675807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07700" y="5133007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5"/>
          </p:cNvCxnSpPr>
          <p:nvPr/>
        </p:nvCxnSpPr>
        <p:spPr>
          <a:xfrm>
            <a:off x="6193528" y="4671205"/>
            <a:ext cx="386129" cy="4618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494057" y="5133007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160442" y="106651"/>
            <a:ext cx="4301127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Vector Timestamps</a:t>
            </a:r>
            <a:endParaRPr lang="en-US" sz="4000" b="1" dirty="0"/>
          </a:p>
        </p:txBody>
      </p:sp>
      <p:cxnSp>
        <p:nvCxnSpPr>
          <p:cNvPr id="17" name="Straight Arrow Connector 16"/>
          <p:cNvCxnSpPr>
            <a:stCxn id="54" idx="2"/>
            <a:endCxn id="27" idx="0"/>
          </p:cNvCxnSpPr>
          <p:nvPr/>
        </p:nvCxnSpPr>
        <p:spPr>
          <a:xfrm flipH="1">
            <a:off x="1247120" y="814537"/>
            <a:ext cx="5063886" cy="377954"/>
          </a:xfrm>
          <a:prstGeom prst="straightConnector1">
            <a:avLst/>
          </a:prstGeom>
          <a:ln>
            <a:solidFill>
              <a:srgbClr val="66006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4" idx="2"/>
            <a:endCxn id="35" idx="0"/>
          </p:cNvCxnSpPr>
          <p:nvPr/>
        </p:nvCxnSpPr>
        <p:spPr>
          <a:xfrm>
            <a:off x="6311006" y="814537"/>
            <a:ext cx="598147" cy="2628621"/>
          </a:xfrm>
          <a:prstGeom prst="straightConnector1">
            <a:avLst/>
          </a:prstGeom>
          <a:ln>
            <a:solidFill>
              <a:srgbClr val="66006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58889" y="2587206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1, 0, 0]</a:t>
            </a:r>
            <a:endParaRPr lang="en-US" sz="3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07700" y="1192491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61827" y="3725920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19247" y="4618943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69733" y="3443158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1, </a:t>
            </a:r>
            <a:r>
              <a:rPr lang="en-US" sz="3200" b="1" dirty="0"/>
              <a:t>1</a:t>
            </a:r>
            <a:r>
              <a:rPr lang="en-US" sz="3200" b="1" dirty="0" smtClean="0"/>
              <a:t>, 0]</a:t>
            </a:r>
            <a:endParaRPr lang="en-US" sz="3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062113" y="5607763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1, </a:t>
            </a:r>
            <a:r>
              <a:rPr lang="en-US" sz="3200" b="1" dirty="0"/>
              <a:t>1</a:t>
            </a:r>
            <a:r>
              <a:rPr lang="en-US" sz="3200" b="1" dirty="0" smtClean="0"/>
              <a:t>, 1]</a:t>
            </a:r>
            <a:endParaRPr lang="en-US" sz="3200" b="1" dirty="0"/>
          </a:p>
        </p:txBody>
      </p:sp>
      <p:cxnSp>
        <p:nvCxnSpPr>
          <p:cNvPr id="13" name="Straight Arrow Connector 12"/>
          <p:cNvCxnSpPr>
            <a:stCxn id="38" idx="0"/>
            <a:endCxn id="39" idx="4"/>
          </p:cNvCxnSpPr>
          <p:nvPr/>
        </p:nvCxnSpPr>
        <p:spPr>
          <a:xfrm flipV="1">
            <a:off x="7036857" y="3501606"/>
            <a:ext cx="811716" cy="1174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91373" y="2587206"/>
            <a:ext cx="914400" cy="914400"/>
          </a:xfrm>
          <a:prstGeom prst="ellipse">
            <a:avLst/>
          </a:prstGeom>
          <a:solidFill>
            <a:schemeClr val="bg1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 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62113" y="2077893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[1, </a:t>
            </a:r>
            <a:r>
              <a:rPr lang="en-US" sz="3200" b="1" dirty="0"/>
              <a:t>3</a:t>
            </a:r>
            <a:r>
              <a:rPr lang="en-US" sz="3200" b="1" dirty="0" smtClean="0"/>
              <a:t>, </a:t>
            </a:r>
            <a:r>
              <a:rPr lang="en-US" sz="3200" b="1" dirty="0"/>
              <a:t>1</a:t>
            </a:r>
            <a:r>
              <a:rPr lang="en-US" sz="3200" b="1" dirty="0" smtClean="0"/>
              <a:t>, 1]</a:t>
            </a:r>
            <a:endParaRPr lang="en-US" sz="3200" b="1" dirty="0"/>
          </a:p>
        </p:txBody>
      </p:sp>
      <p:cxnSp>
        <p:nvCxnSpPr>
          <p:cNvPr id="44" name="Straight Arrow Connector 43"/>
          <p:cNvCxnSpPr>
            <a:stCxn id="54" idx="2"/>
            <a:endCxn id="42" idx="0"/>
          </p:cNvCxnSpPr>
          <p:nvPr/>
        </p:nvCxnSpPr>
        <p:spPr>
          <a:xfrm>
            <a:off x="6311006" y="814537"/>
            <a:ext cx="1690527" cy="1263356"/>
          </a:xfrm>
          <a:prstGeom prst="straightConnector1">
            <a:avLst/>
          </a:prstGeom>
          <a:ln>
            <a:solidFill>
              <a:srgbClr val="66006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840845" y="1357303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[1, 1, 0, 0]</a:t>
            </a:r>
            <a:endParaRPr lang="en-US" sz="3200" b="1" dirty="0"/>
          </a:p>
        </p:txBody>
      </p:sp>
      <p:sp>
        <p:nvSpPr>
          <p:cNvPr id="50" name="Oval 49"/>
          <p:cNvSpPr/>
          <p:nvPr/>
        </p:nvSpPr>
        <p:spPr>
          <a:xfrm>
            <a:off x="4840845" y="2676008"/>
            <a:ext cx="914400" cy="914400"/>
          </a:xfrm>
          <a:prstGeom prst="ellipse">
            <a:avLst/>
          </a:prstGeom>
          <a:solidFill>
            <a:schemeClr val="bg1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 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stCxn id="4" idx="5"/>
            <a:endCxn id="50" idx="1"/>
          </p:cNvCxnSpPr>
          <p:nvPr/>
        </p:nvCxnSpPr>
        <p:spPr>
          <a:xfrm>
            <a:off x="4286028" y="2265368"/>
            <a:ext cx="688728" cy="5445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24398" y="2106891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[1, </a:t>
            </a:r>
            <a:r>
              <a:rPr lang="en-US" sz="3200" b="1" dirty="0"/>
              <a:t>2</a:t>
            </a:r>
            <a:r>
              <a:rPr lang="en-US" sz="3200" b="1" dirty="0" smtClean="0"/>
              <a:t>, 0, 0]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77674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13039" y="3890716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942079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27439" y="4347916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61827" y="4347916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482114" cy="581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79657" y="4675807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07700" y="5133007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5"/>
          </p:cNvCxnSpPr>
          <p:nvPr/>
        </p:nvCxnSpPr>
        <p:spPr>
          <a:xfrm>
            <a:off x="6193528" y="4671205"/>
            <a:ext cx="386129" cy="4618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494057" y="5133007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58889" y="2587206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1, 0, 0]</a:t>
            </a:r>
            <a:endParaRPr lang="en-US" sz="3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07700" y="1192491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61827" y="3725920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19247" y="4618943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69733" y="3443158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1, </a:t>
            </a:r>
            <a:r>
              <a:rPr lang="en-US" sz="3200" b="1" dirty="0"/>
              <a:t>1</a:t>
            </a:r>
            <a:r>
              <a:rPr lang="en-US" sz="3200" b="1" dirty="0" smtClean="0"/>
              <a:t>, 0]</a:t>
            </a:r>
            <a:endParaRPr lang="en-US" sz="3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062113" y="5607763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1, </a:t>
            </a:r>
            <a:r>
              <a:rPr lang="en-US" sz="3200" b="1" dirty="0"/>
              <a:t>1</a:t>
            </a:r>
            <a:r>
              <a:rPr lang="en-US" sz="3200" b="1" dirty="0" smtClean="0"/>
              <a:t>, 1]</a:t>
            </a:r>
            <a:endParaRPr lang="en-US" sz="3200" b="1" dirty="0"/>
          </a:p>
        </p:txBody>
      </p:sp>
      <p:cxnSp>
        <p:nvCxnSpPr>
          <p:cNvPr id="13" name="Straight Arrow Connector 12"/>
          <p:cNvCxnSpPr>
            <a:stCxn id="38" idx="0"/>
            <a:endCxn id="39" idx="4"/>
          </p:cNvCxnSpPr>
          <p:nvPr/>
        </p:nvCxnSpPr>
        <p:spPr>
          <a:xfrm flipV="1">
            <a:off x="7036857" y="3501606"/>
            <a:ext cx="811716" cy="1174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91373" y="2587206"/>
            <a:ext cx="914400" cy="914400"/>
          </a:xfrm>
          <a:prstGeom prst="ellipse">
            <a:avLst/>
          </a:prstGeom>
          <a:solidFill>
            <a:schemeClr val="bg1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 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62113" y="2077893"/>
            <a:ext cx="1930837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</a:t>
            </a:r>
            <a:r>
              <a:rPr lang="en-US" sz="4000" b="1" dirty="0" smtClean="0">
                <a:solidFill>
                  <a:srgbClr val="FF0000"/>
                </a:solidFill>
              </a:rPr>
              <a:t>1</a:t>
            </a:r>
            <a:r>
              <a:rPr lang="en-US" sz="3200" b="1" dirty="0" smtClean="0"/>
              <a:t>, </a:t>
            </a:r>
            <a:r>
              <a:rPr lang="en-US" sz="3200" b="1" dirty="0"/>
              <a:t>3</a:t>
            </a:r>
            <a:r>
              <a:rPr lang="en-US" sz="3200" b="1" dirty="0" smtClean="0"/>
              <a:t>, </a:t>
            </a:r>
            <a:r>
              <a:rPr lang="en-US" sz="3200" b="1" dirty="0"/>
              <a:t>1</a:t>
            </a:r>
            <a:r>
              <a:rPr lang="en-US" sz="3200" b="1" dirty="0" smtClean="0"/>
              <a:t>, 1]</a:t>
            </a:r>
            <a:endParaRPr lang="en-US" sz="3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840845" y="1357303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[1, 1, 0, 0]</a:t>
            </a:r>
            <a:endParaRPr lang="en-US" sz="3200" b="1" dirty="0"/>
          </a:p>
        </p:txBody>
      </p:sp>
      <p:sp>
        <p:nvSpPr>
          <p:cNvPr id="50" name="Oval 49"/>
          <p:cNvSpPr/>
          <p:nvPr/>
        </p:nvSpPr>
        <p:spPr>
          <a:xfrm>
            <a:off x="4840845" y="2676008"/>
            <a:ext cx="914400" cy="914400"/>
          </a:xfrm>
          <a:prstGeom prst="ellipse">
            <a:avLst/>
          </a:prstGeom>
          <a:solidFill>
            <a:schemeClr val="bg1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 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stCxn id="4" idx="5"/>
            <a:endCxn id="50" idx="1"/>
          </p:cNvCxnSpPr>
          <p:nvPr/>
        </p:nvCxnSpPr>
        <p:spPr>
          <a:xfrm>
            <a:off x="4286028" y="2265368"/>
            <a:ext cx="688728" cy="5445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24398" y="2106891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[1, </a:t>
            </a:r>
            <a:r>
              <a:rPr lang="en-US" sz="3200" b="1" dirty="0"/>
              <a:t>2</a:t>
            </a:r>
            <a:r>
              <a:rPr lang="en-US" sz="3200" b="1" dirty="0" smtClean="0"/>
              <a:t>, 0, 0]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79743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solidFill>
            <a:srgbClr val="FF0000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13039" y="3890716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942079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27439" y="4347916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61827" y="4347916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482114" cy="581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79657" y="4675807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07700" y="5133007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5"/>
          </p:cNvCxnSpPr>
          <p:nvPr/>
        </p:nvCxnSpPr>
        <p:spPr>
          <a:xfrm>
            <a:off x="6193528" y="4671205"/>
            <a:ext cx="386129" cy="4618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494057" y="5133007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58889" y="2587206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1, 0, 0]</a:t>
            </a:r>
            <a:endParaRPr lang="en-US" sz="3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07700" y="1192491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61827" y="3725920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19247" y="4618943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69733" y="3443158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1, </a:t>
            </a:r>
            <a:r>
              <a:rPr lang="en-US" sz="3200" b="1" dirty="0"/>
              <a:t>1</a:t>
            </a:r>
            <a:r>
              <a:rPr lang="en-US" sz="3200" b="1" dirty="0" smtClean="0"/>
              <a:t>, 0]</a:t>
            </a:r>
            <a:endParaRPr lang="en-US" sz="3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062113" y="5607763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1, </a:t>
            </a:r>
            <a:r>
              <a:rPr lang="en-US" sz="3200" b="1" dirty="0"/>
              <a:t>1</a:t>
            </a:r>
            <a:r>
              <a:rPr lang="en-US" sz="3200" b="1" dirty="0" smtClean="0"/>
              <a:t>, 1]</a:t>
            </a:r>
            <a:endParaRPr lang="en-US" sz="3200" b="1" dirty="0"/>
          </a:p>
        </p:txBody>
      </p:sp>
      <p:cxnSp>
        <p:nvCxnSpPr>
          <p:cNvPr id="13" name="Straight Arrow Connector 12"/>
          <p:cNvCxnSpPr>
            <a:stCxn id="38" idx="0"/>
            <a:endCxn id="39" idx="4"/>
          </p:cNvCxnSpPr>
          <p:nvPr/>
        </p:nvCxnSpPr>
        <p:spPr>
          <a:xfrm flipV="1">
            <a:off x="7036857" y="3606067"/>
            <a:ext cx="811716" cy="1069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91373" y="2691667"/>
            <a:ext cx="914400" cy="914400"/>
          </a:xfrm>
          <a:prstGeom prst="ellipse">
            <a:avLst/>
          </a:prstGeom>
          <a:solidFill>
            <a:schemeClr val="bg1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 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62113" y="2077893"/>
            <a:ext cx="1930837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</a:t>
            </a:r>
            <a:r>
              <a:rPr lang="en-US" sz="4000" b="1" dirty="0" smtClean="0">
                <a:solidFill>
                  <a:srgbClr val="FF0000"/>
                </a:solidFill>
              </a:rPr>
              <a:t>1</a:t>
            </a:r>
            <a:r>
              <a:rPr lang="en-US" sz="3200" b="1" dirty="0" smtClean="0"/>
              <a:t>, </a:t>
            </a:r>
            <a:r>
              <a:rPr lang="en-US" sz="3200" b="1" dirty="0"/>
              <a:t>3</a:t>
            </a:r>
            <a:r>
              <a:rPr lang="en-US" sz="3200" b="1" dirty="0" smtClean="0"/>
              <a:t>, </a:t>
            </a:r>
            <a:r>
              <a:rPr lang="en-US" sz="3200" b="1" dirty="0"/>
              <a:t>1</a:t>
            </a:r>
            <a:r>
              <a:rPr lang="en-US" sz="3200" b="1" dirty="0" smtClean="0"/>
              <a:t>, 1]</a:t>
            </a:r>
            <a:endParaRPr lang="en-US" sz="3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840845" y="1357303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[1, 1, 0, 0]</a:t>
            </a:r>
            <a:endParaRPr lang="en-US" sz="3200" b="1" dirty="0"/>
          </a:p>
        </p:txBody>
      </p:sp>
      <p:sp>
        <p:nvSpPr>
          <p:cNvPr id="50" name="Oval 49"/>
          <p:cNvSpPr/>
          <p:nvPr/>
        </p:nvSpPr>
        <p:spPr>
          <a:xfrm>
            <a:off x="4840845" y="2676008"/>
            <a:ext cx="914400" cy="914400"/>
          </a:xfrm>
          <a:prstGeom prst="ellipse">
            <a:avLst/>
          </a:prstGeom>
          <a:solidFill>
            <a:schemeClr val="bg1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 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stCxn id="4" idx="5"/>
            <a:endCxn id="50" idx="1"/>
          </p:cNvCxnSpPr>
          <p:nvPr/>
        </p:nvCxnSpPr>
        <p:spPr>
          <a:xfrm>
            <a:off x="4286028" y="2265368"/>
            <a:ext cx="688728" cy="54455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24398" y="2106891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[1, </a:t>
            </a:r>
            <a:r>
              <a:rPr lang="en-US" sz="3200" b="1" dirty="0"/>
              <a:t>2</a:t>
            </a:r>
            <a:r>
              <a:rPr lang="en-US" sz="3200" b="1" dirty="0" smtClean="0"/>
              <a:t>, 0, 0]</a:t>
            </a:r>
            <a:endParaRPr lang="en-US" sz="3200" b="1" dirty="0"/>
          </a:p>
        </p:txBody>
      </p:sp>
      <p:cxnSp>
        <p:nvCxnSpPr>
          <p:cNvPr id="6" name="Straight Arrow Connector 5"/>
          <p:cNvCxnSpPr>
            <a:stCxn id="50" idx="6"/>
            <a:endCxn id="39" idx="2"/>
          </p:cNvCxnSpPr>
          <p:nvPr/>
        </p:nvCxnSpPr>
        <p:spPr>
          <a:xfrm>
            <a:off x="5755245" y="3133208"/>
            <a:ext cx="1636128" cy="15659"/>
          </a:xfrm>
          <a:prstGeom prst="straightConnector1">
            <a:avLst/>
          </a:prstGeom>
          <a:ln w="762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054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13039" y="3890716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942079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27439" y="4347916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61827" y="4347916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482114" cy="581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79657" y="4675807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07700" y="5133007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5"/>
          </p:cNvCxnSpPr>
          <p:nvPr/>
        </p:nvCxnSpPr>
        <p:spPr>
          <a:xfrm>
            <a:off x="6193528" y="4671205"/>
            <a:ext cx="386129" cy="4618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494057" y="5133007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58889" y="2587206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1, 0, 0]</a:t>
            </a:r>
            <a:endParaRPr lang="en-US" sz="3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07700" y="1192491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61827" y="3725920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19247" y="4618943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69733" y="3443158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1, </a:t>
            </a:r>
            <a:r>
              <a:rPr lang="en-US" sz="3200" b="1" dirty="0"/>
              <a:t>1</a:t>
            </a:r>
            <a:r>
              <a:rPr lang="en-US" sz="3200" b="1" dirty="0" smtClean="0"/>
              <a:t>, 0]</a:t>
            </a:r>
            <a:endParaRPr lang="en-US" sz="3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062113" y="5607763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1, </a:t>
            </a:r>
            <a:r>
              <a:rPr lang="en-US" sz="3200" b="1" dirty="0"/>
              <a:t>1</a:t>
            </a:r>
            <a:r>
              <a:rPr lang="en-US" sz="3200" b="1" dirty="0" smtClean="0"/>
              <a:t>, 1]</a:t>
            </a:r>
            <a:endParaRPr lang="en-US" sz="3200" b="1" dirty="0"/>
          </a:p>
        </p:txBody>
      </p:sp>
      <p:cxnSp>
        <p:nvCxnSpPr>
          <p:cNvPr id="13" name="Straight Arrow Connector 12"/>
          <p:cNvCxnSpPr>
            <a:stCxn id="38" idx="0"/>
            <a:endCxn id="39" idx="4"/>
          </p:cNvCxnSpPr>
          <p:nvPr/>
        </p:nvCxnSpPr>
        <p:spPr>
          <a:xfrm flipV="1">
            <a:off x="7036857" y="3501606"/>
            <a:ext cx="811716" cy="1174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91373" y="2587206"/>
            <a:ext cx="914400" cy="914400"/>
          </a:xfrm>
          <a:prstGeom prst="ellipse">
            <a:avLst/>
          </a:prstGeom>
          <a:solidFill>
            <a:schemeClr val="bg1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 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62113" y="2077893"/>
            <a:ext cx="1930837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[1, </a:t>
            </a:r>
            <a:r>
              <a:rPr lang="en-US" sz="4000" b="1" dirty="0">
                <a:solidFill>
                  <a:srgbClr val="FF0000"/>
                </a:solidFill>
              </a:rPr>
              <a:t>3</a:t>
            </a:r>
            <a:r>
              <a:rPr lang="en-US" sz="3200" b="1" dirty="0" smtClean="0"/>
              <a:t>, </a:t>
            </a:r>
            <a:r>
              <a:rPr lang="en-US" sz="3200" b="1" dirty="0"/>
              <a:t>1</a:t>
            </a:r>
            <a:r>
              <a:rPr lang="en-US" sz="3200" b="1" dirty="0" smtClean="0"/>
              <a:t>, 1]</a:t>
            </a:r>
            <a:endParaRPr lang="en-US" sz="3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840845" y="1357303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[1, 1, 0, 0]</a:t>
            </a:r>
            <a:endParaRPr lang="en-US" sz="3200" b="1" dirty="0"/>
          </a:p>
        </p:txBody>
      </p:sp>
      <p:sp>
        <p:nvSpPr>
          <p:cNvPr id="50" name="Oval 49"/>
          <p:cNvSpPr/>
          <p:nvPr/>
        </p:nvSpPr>
        <p:spPr>
          <a:xfrm>
            <a:off x="4840845" y="2676008"/>
            <a:ext cx="914400" cy="914400"/>
          </a:xfrm>
          <a:prstGeom prst="ellipse">
            <a:avLst/>
          </a:prstGeom>
          <a:solidFill>
            <a:schemeClr val="bg1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 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stCxn id="4" idx="5"/>
            <a:endCxn id="50" idx="1"/>
          </p:cNvCxnSpPr>
          <p:nvPr/>
        </p:nvCxnSpPr>
        <p:spPr>
          <a:xfrm>
            <a:off x="4286028" y="2265368"/>
            <a:ext cx="688728" cy="5445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24398" y="2106891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[1, </a:t>
            </a:r>
            <a:r>
              <a:rPr lang="en-US" sz="3200" b="1" dirty="0"/>
              <a:t>2</a:t>
            </a:r>
            <a:r>
              <a:rPr lang="en-US" sz="3200" b="1" dirty="0" smtClean="0"/>
              <a:t>, 0, 0]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64624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2469</TotalTime>
  <Words>883</Words>
  <Application>Microsoft Macintosh PowerPoint</Application>
  <PresentationFormat>On-screen Show (4:3)</PresentationFormat>
  <Paragraphs>147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 Kanianthra Mani Chandy</dc:creator>
  <cp:lastModifiedBy>Mani  Kanianthra Mani Chandy</cp:lastModifiedBy>
  <cp:revision>17</cp:revision>
  <dcterms:created xsi:type="dcterms:W3CDTF">2021-09-13T20:25:39Z</dcterms:created>
  <dcterms:modified xsi:type="dcterms:W3CDTF">2021-10-06T21:07:35Z</dcterms:modified>
</cp:coreProperties>
</file>