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1056" y="-120"/>
      </p:cViewPr>
      <p:guideLst>
        <p:guide orient="horz" pos="39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Life Cycle of an Agent 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Executing without </a:t>
            </a:r>
          </a:p>
          <a:p>
            <a:pPr algn="ctr"/>
            <a:r>
              <a:rPr lang="en-US" sz="1600" dirty="0" smtClean="0"/>
              <a:t>shared files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acquire</a:t>
            </a:r>
          </a:p>
          <a:p>
            <a:pPr algn="ctr"/>
            <a:r>
              <a:rPr lang="en-US" sz="1600" dirty="0"/>
              <a:t>s</a:t>
            </a:r>
            <a:r>
              <a:rPr lang="en-US" sz="1600" dirty="0" smtClean="0"/>
              <a:t>hared files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with </a:t>
            </a:r>
          </a:p>
          <a:p>
            <a:pPr algn="ctr"/>
            <a:r>
              <a:rPr lang="en-US" sz="1800" dirty="0" smtClean="0"/>
              <a:t>shared files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</a:t>
            </a:r>
            <a:r>
              <a:rPr lang="en-US" sz="1800" dirty="0" smtClean="0"/>
              <a:t>for shared files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400800" y="4448145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shared files</a:t>
            </a:r>
            <a:endParaRPr lang="en-US" sz="18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743200" y="1671582"/>
            <a:ext cx="3224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Release</a:t>
            </a:r>
            <a:r>
              <a:rPr lang="en-US" sz="1800" dirty="0" smtClean="0"/>
              <a:t>s </a:t>
            </a:r>
            <a:r>
              <a:rPr lang="en-US" sz="1800" dirty="0" smtClean="0"/>
              <a:t>shared files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936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6614694" y="21964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y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Holds blue</a:t>
            </a:r>
          </a:p>
          <a:p>
            <a:pPr algn="ctr"/>
            <a:r>
              <a:rPr lang="en-US" sz="2000" b="1" dirty="0" smtClean="0"/>
              <a:t>waiting for green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3427663" y="236621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z</a:t>
            </a:r>
          </a:p>
          <a:p>
            <a:pPr algn="ctr"/>
            <a:r>
              <a:rPr lang="en-US" sz="2000" b="1" dirty="0" smtClean="0"/>
              <a:t>Holds green</a:t>
            </a:r>
          </a:p>
          <a:p>
            <a:pPr algn="ctr"/>
            <a:r>
              <a:rPr lang="en-US" sz="2000" b="1" dirty="0" smtClean="0"/>
              <a:t>waiting for red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68674" y="3427663"/>
            <a:ext cx="457200" cy="457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14800" y="1494589"/>
            <a:ext cx="457200" cy="4572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72695" y="4293054"/>
            <a:ext cx="268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 is waiting for blue</a:t>
            </a:r>
            <a:endParaRPr lang="en-US" sz="2400" b="1" dirty="0"/>
          </a:p>
        </p:txBody>
      </p:sp>
      <p:cxnSp>
        <p:nvCxnSpPr>
          <p:cNvPr id="13" name="Straight Arrow Connector 12"/>
          <p:cNvCxnSpPr>
            <a:stCxn id="4" idx="1"/>
            <a:endCxn id="5" idx="5"/>
          </p:cNvCxnSpPr>
          <p:nvPr/>
        </p:nvCxnSpPr>
        <p:spPr>
          <a:xfrm flipH="1" flipV="1">
            <a:off x="4988641" y="1797599"/>
            <a:ext cx="1893875" cy="66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2695" y="1490124"/>
            <a:ext cx="287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 is waiting for green</a:t>
            </a:r>
            <a:endParaRPr lang="en-US" sz="2400" b="1" dirty="0"/>
          </a:p>
        </p:txBody>
      </p:sp>
      <p:cxnSp>
        <p:nvCxnSpPr>
          <p:cNvPr id="16" name="Straight Arrow Connector 15"/>
          <p:cNvCxnSpPr>
            <a:stCxn id="5" idx="4"/>
            <a:endCxn id="3" idx="0"/>
          </p:cNvCxnSpPr>
          <p:nvPr/>
        </p:nvCxnSpPr>
        <p:spPr>
          <a:xfrm>
            <a:off x="4342063" y="2065421"/>
            <a:ext cx="0" cy="1959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08497" y="2801138"/>
            <a:ext cx="253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 is waiting for red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6055" y="6038562"/>
            <a:ext cx="5030343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 of a Deadlock Cycle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603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</Words>
  <Application>Microsoft Macintosh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Life Cycle of an Agent 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Life Cycle for Mutex</dc:title>
  <dc:creator>Mani  Kanianthra Mani Chandy</dc:creator>
  <cp:lastModifiedBy>Mani  Kanianthra Mani Chandy</cp:lastModifiedBy>
  <cp:revision>5</cp:revision>
  <dcterms:created xsi:type="dcterms:W3CDTF">2021-09-30T22:17:17Z</dcterms:created>
  <dcterms:modified xsi:type="dcterms:W3CDTF">2021-09-30T23:52:15Z</dcterms:modified>
</cp:coreProperties>
</file>