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48" d="100"/>
          <a:sy n="48" d="100"/>
        </p:scale>
        <p:origin x="-1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8460-8906-0249-A868-A782B0A77FF7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E41F-E3B3-3C45-8951-999D4A91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0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8460-8906-0249-A868-A782B0A77FF7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E41F-E3B3-3C45-8951-999D4A91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5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8460-8906-0249-A868-A782B0A77FF7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E41F-E3B3-3C45-8951-999D4A91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9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8460-8906-0249-A868-A782B0A77FF7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E41F-E3B3-3C45-8951-999D4A91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0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8460-8906-0249-A868-A782B0A77FF7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E41F-E3B3-3C45-8951-999D4A91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0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8460-8906-0249-A868-A782B0A77FF7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E41F-E3B3-3C45-8951-999D4A91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8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8460-8906-0249-A868-A782B0A77FF7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E41F-E3B3-3C45-8951-999D4A91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4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8460-8906-0249-A868-A782B0A77FF7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E41F-E3B3-3C45-8951-999D4A91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6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8460-8906-0249-A868-A782B0A77FF7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E41F-E3B3-3C45-8951-999D4A91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8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8460-8906-0249-A868-A782B0A77FF7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E41F-E3B3-3C45-8951-999D4A91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0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8460-8906-0249-A868-A782B0A77FF7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E41F-E3B3-3C45-8951-999D4A91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8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E8460-8906-0249-A868-A782B0A77FF7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9E41F-E3B3-3C45-8951-999D4A91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5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849532" y="907885"/>
            <a:ext cx="914400" cy="9144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A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84371" y="4937365"/>
            <a:ext cx="914400" cy="914400"/>
          </a:xfrm>
          <a:prstGeom prst="ellipse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0000"/>
                </a:solidFill>
              </a:rPr>
              <a:t>B</a:t>
            </a:r>
            <a:endParaRPr lang="en-US" sz="4000" b="1" dirty="0">
              <a:solidFill>
                <a:srgbClr val="000000"/>
              </a:solidFill>
            </a:endParaRPr>
          </a:p>
        </p:txBody>
      </p:sp>
      <p:cxnSp>
        <p:nvCxnSpPr>
          <p:cNvPr id="4" name="Straight Arrow Connector 3"/>
          <p:cNvCxnSpPr>
            <a:stCxn id="2" idx="4"/>
            <a:endCxn id="3" idx="0"/>
          </p:cNvCxnSpPr>
          <p:nvPr/>
        </p:nvCxnSpPr>
        <p:spPr>
          <a:xfrm flipH="1">
            <a:off x="1241571" y="1822285"/>
            <a:ext cx="5065161" cy="3115080"/>
          </a:xfrm>
          <a:prstGeom prst="straightConnector1">
            <a:avLst/>
          </a:prstGeom>
          <a:ln w="76200" cmpd="sng">
            <a:solidFill>
              <a:schemeClr val="accent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/>
          <p:cNvCxnSpPr>
            <a:stCxn id="2" idx="2"/>
            <a:endCxn id="3" idx="0"/>
          </p:cNvCxnSpPr>
          <p:nvPr/>
        </p:nvCxnSpPr>
        <p:spPr>
          <a:xfrm rot="10800000" flipV="1">
            <a:off x="1241572" y="1365085"/>
            <a:ext cx="4607961" cy="3572280"/>
          </a:xfrm>
          <a:prstGeom prst="curvedConnector2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56845" y="3769611"/>
            <a:ext cx="420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99338" y="1694020"/>
            <a:ext cx="387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z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04212" y="785955"/>
            <a:ext cx="2239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Channel z</a:t>
            </a:r>
            <a:endParaRPr lang="en-US" sz="4000" b="1" dirty="0"/>
          </a:p>
        </p:txBody>
      </p:sp>
      <p:cxnSp>
        <p:nvCxnSpPr>
          <p:cNvPr id="11" name="Straight Connector 10"/>
          <p:cNvCxnSpPr>
            <a:stCxn id="10" idx="2"/>
            <a:endCxn id="9" idx="1"/>
          </p:cNvCxnSpPr>
          <p:nvPr/>
        </p:nvCxnSpPr>
        <p:spPr>
          <a:xfrm>
            <a:off x="2223845" y="1493841"/>
            <a:ext cx="175493" cy="554122"/>
          </a:xfrm>
          <a:prstGeom prst="line">
            <a:avLst/>
          </a:pr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3" idx="6"/>
            <a:endCxn id="2" idx="5"/>
          </p:cNvCxnSpPr>
          <p:nvPr/>
        </p:nvCxnSpPr>
        <p:spPr>
          <a:xfrm flipV="1">
            <a:off x="1698771" y="1688374"/>
            <a:ext cx="4931250" cy="3706191"/>
          </a:xfrm>
          <a:prstGeom prst="curvedConnector2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58312" y="4583422"/>
            <a:ext cx="4283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8751" y="78069"/>
            <a:ext cx="1877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Agent A</a:t>
            </a:r>
            <a:endParaRPr lang="en-US" sz="4000" b="1" dirty="0"/>
          </a:p>
        </p:txBody>
      </p:sp>
      <p:cxnSp>
        <p:nvCxnSpPr>
          <p:cNvPr id="18" name="Straight Arrow Connector 17"/>
          <p:cNvCxnSpPr>
            <a:stCxn id="16" idx="1"/>
            <a:endCxn id="2" idx="7"/>
          </p:cNvCxnSpPr>
          <p:nvPr/>
        </p:nvCxnSpPr>
        <p:spPr>
          <a:xfrm flipH="1">
            <a:off x="6630021" y="432012"/>
            <a:ext cx="368730" cy="6097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>
            <a:spLocks noChangeAspect="1"/>
          </p:cNvSpPr>
          <p:nvPr/>
        </p:nvSpPr>
        <p:spPr>
          <a:xfrm>
            <a:off x="4813979" y="1822285"/>
            <a:ext cx="637090" cy="6400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3916479" y="2394344"/>
            <a:ext cx="637090" cy="6400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3024932" y="2801845"/>
            <a:ext cx="637090" cy="6400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1380226" y="2462365"/>
            <a:ext cx="637090" cy="6400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3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63932" y="2801845"/>
            <a:ext cx="18700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Token 0</a:t>
            </a:r>
            <a:endParaRPr lang="en-US" sz="4000" b="1" dirty="0"/>
          </a:p>
        </p:txBody>
      </p:sp>
      <p:cxnSp>
        <p:nvCxnSpPr>
          <p:cNvPr id="34" name="Straight Arrow Connector 33"/>
          <p:cNvCxnSpPr>
            <a:stCxn id="32" idx="1"/>
            <a:endCxn id="28" idx="5"/>
          </p:cNvCxnSpPr>
          <p:nvPr/>
        </p:nvCxnSpPr>
        <p:spPr>
          <a:xfrm flipH="1" flipV="1">
            <a:off x="5357769" y="2368627"/>
            <a:ext cx="1406163" cy="78716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7"/>
          </p:cNvCxnSpPr>
          <p:nvPr/>
        </p:nvCxnSpPr>
        <p:spPr>
          <a:xfrm flipV="1">
            <a:off x="5357769" y="1694021"/>
            <a:ext cx="296096" cy="2220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83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849532" y="907885"/>
            <a:ext cx="914400" cy="9144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A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84371" y="4937365"/>
            <a:ext cx="914400" cy="914400"/>
          </a:xfrm>
          <a:prstGeom prst="ellipse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0000"/>
                </a:solidFill>
              </a:rPr>
              <a:t>B</a:t>
            </a:r>
            <a:endParaRPr lang="en-US" sz="4000" b="1" dirty="0">
              <a:solidFill>
                <a:srgbClr val="000000"/>
              </a:solidFill>
            </a:endParaRPr>
          </a:p>
        </p:txBody>
      </p:sp>
      <p:cxnSp>
        <p:nvCxnSpPr>
          <p:cNvPr id="4" name="Straight Arrow Connector 3"/>
          <p:cNvCxnSpPr>
            <a:stCxn id="2" idx="4"/>
            <a:endCxn id="3" idx="0"/>
          </p:cNvCxnSpPr>
          <p:nvPr/>
        </p:nvCxnSpPr>
        <p:spPr>
          <a:xfrm flipH="1">
            <a:off x="1241571" y="1822285"/>
            <a:ext cx="5065161" cy="3115080"/>
          </a:xfrm>
          <a:prstGeom prst="straightConnector1">
            <a:avLst/>
          </a:prstGeom>
          <a:ln w="76200" cmpd="sng">
            <a:solidFill>
              <a:schemeClr val="accent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/>
          <p:cNvCxnSpPr>
            <a:stCxn id="2" idx="2"/>
            <a:endCxn id="3" idx="0"/>
          </p:cNvCxnSpPr>
          <p:nvPr/>
        </p:nvCxnSpPr>
        <p:spPr>
          <a:xfrm rot="10800000" flipV="1">
            <a:off x="1241572" y="1365085"/>
            <a:ext cx="4607961" cy="3572280"/>
          </a:xfrm>
          <a:prstGeom prst="curvedConnector2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56845" y="3769611"/>
            <a:ext cx="420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9669" y="687853"/>
            <a:ext cx="387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z</a:t>
            </a:r>
          </a:p>
        </p:txBody>
      </p:sp>
      <p:cxnSp>
        <p:nvCxnSpPr>
          <p:cNvPr id="14" name="Curved Connector 13"/>
          <p:cNvCxnSpPr>
            <a:stCxn id="3" idx="6"/>
            <a:endCxn id="2" idx="5"/>
          </p:cNvCxnSpPr>
          <p:nvPr/>
        </p:nvCxnSpPr>
        <p:spPr>
          <a:xfrm flipV="1">
            <a:off x="1698771" y="1688374"/>
            <a:ext cx="4931250" cy="3706191"/>
          </a:xfrm>
          <a:prstGeom prst="curvedConnector2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58312" y="4583422"/>
            <a:ext cx="4283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8751" y="78069"/>
            <a:ext cx="1877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Agent A</a:t>
            </a:r>
            <a:endParaRPr lang="en-US" sz="4000" b="1" dirty="0"/>
          </a:p>
        </p:txBody>
      </p:sp>
      <p:cxnSp>
        <p:nvCxnSpPr>
          <p:cNvPr id="18" name="Straight Arrow Connector 17"/>
          <p:cNvCxnSpPr>
            <a:stCxn id="16" idx="1"/>
            <a:endCxn id="2" idx="7"/>
          </p:cNvCxnSpPr>
          <p:nvPr/>
        </p:nvCxnSpPr>
        <p:spPr>
          <a:xfrm flipH="1">
            <a:off x="6630021" y="432012"/>
            <a:ext cx="368730" cy="6097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>
            <a:spLocks noChangeAspect="1"/>
          </p:cNvSpPr>
          <p:nvPr/>
        </p:nvSpPr>
        <p:spPr>
          <a:xfrm>
            <a:off x="1641817" y="2236063"/>
            <a:ext cx="637090" cy="6400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3468173" y="1076733"/>
            <a:ext cx="637090" cy="6400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1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2468089" y="1638358"/>
            <a:ext cx="637090" cy="6400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3468173" y="4285717"/>
            <a:ext cx="637090" cy="6400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3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47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849532" y="907885"/>
            <a:ext cx="914400" cy="9144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A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84371" y="4937365"/>
            <a:ext cx="914400" cy="914400"/>
          </a:xfrm>
          <a:prstGeom prst="ellipse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0000"/>
                </a:solidFill>
              </a:rPr>
              <a:t>B</a:t>
            </a:r>
            <a:endParaRPr lang="en-US" sz="4000" b="1" dirty="0">
              <a:solidFill>
                <a:srgbClr val="000000"/>
              </a:solidFill>
            </a:endParaRPr>
          </a:p>
        </p:txBody>
      </p:sp>
      <p:cxnSp>
        <p:nvCxnSpPr>
          <p:cNvPr id="4" name="Straight Arrow Connector 3"/>
          <p:cNvCxnSpPr>
            <a:stCxn id="2" idx="4"/>
            <a:endCxn id="3" idx="0"/>
          </p:cNvCxnSpPr>
          <p:nvPr/>
        </p:nvCxnSpPr>
        <p:spPr>
          <a:xfrm flipH="1">
            <a:off x="1241571" y="1822285"/>
            <a:ext cx="5065161" cy="3115080"/>
          </a:xfrm>
          <a:prstGeom prst="straightConnector1">
            <a:avLst/>
          </a:prstGeom>
          <a:ln w="76200" cmpd="sng">
            <a:solidFill>
              <a:schemeClr val="accent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/>
          <p:cNvCxnSpPr>
            <a:stCxn id="2" idx="2"/>
            <a:endCxn id="3" idx="0"/>
          </p:cNvCxnSpPr>
          <p:nvPr/>
        </p:nvCxnSpPr>
        <p:spPr>
          <a:xfrm rot="10800000" flipV="1">
            <a:off x="1241572" y="1365085"/>
            <a:ext cx="4607961" cy="3572280"/>
          </a:xfrm>
          <a:prstGeom prst="curvedConnector2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56845" y="3769611"/>
            <a:ext cx="420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9669" y="687853"/>
            <a:ext cx="387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z</a:t>
            </a:r>
          </a:p>
        </p:txBody>
      </p:sp>
      <p:cxnSp>
        <p:nvCxnSpPr>
          <p:cNvPr id="14" name="Curved Connector 13"/>
          <p:cNvCxnSpPr>
            <a:stCxn id="3" idx="6"/>
            <a:endCxn id="2" idx="5"/>
          </p:cNvCxnSpPr>
          <p:nvPr/>
        </p:nvCxnSpPr>
        <p:spPr>
          <a:xfrm flipV="1">
            <a:off x="1698771" y="1688374"/>
            <a:ext cx="4931250" cy="3706191"/>
          </a:xfrm>
          <a:prstGeom prst="curvedConnector2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58312" y="4583422"/>
            <a:ext cx="4283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8751" y="78069"/>
            <a:ext cx="1877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Agent A</a:t>
            </a:r>
            <a:endParaRPr lang="en-US" sz="4000" b="1" dirty="0"/>
          </a:p>
        </p:txBody>
      </p:sp>
      <p:cxnSp>
        <p:nvCxnSpPr>
          <p:cNvPr id="18" name="Straight Arrow Connector 17"/>
          <p:cNvCxnSpPr>
            <a:stCxn id="16" idx="1"/>
            <a:endCxn id="2" idx="7"/>
          </p:cNvCxnSpPr>
          <p:nvPr/>
        </p:nvCxnSpPr>
        <p:spPr>
          <a:xfrm flipH="1">
            <a:off x="6630021" y="432012"/>
            <a:ext cx="368730" cy="6097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>
            <a:spLocks noChangeAspect="1"/>
          </p:cNvSpPr>
          <p:nvPr/>
        </p:nvSpPr>
        <p:spPr>
          <a:xfrm>
            <a:off x="2538557" y="1547965"/>
            <a:ext cx="637090" cy="6400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1721222" y="2110508"/>
            <a:ext cx="637090" cy="6400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1238300" y="2787868"/>
            <a:ext cx="637090" cy="6400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3149628" y="2815997"/>
            <a:ext cx="637090" cy="6400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0224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849532" y="907885"/>
            <a:ext cx="914400" cy="9144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A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84371" y="4937365"/>
            <a:ext cx="914400" cy="914400"/>
          </a:xfrm>
          <a:prstGeom prst="ellipse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0000"/>
                </a:solidFill>
              </a:rPr>
              <a:t>B</a:t>
            </a:r>
            <a:endParaRPr lang="en-US" sz="4000" b="1" dirty="0">
              <a:solidFill>
                <a:srgbClr val="000000"/>
              </a:solidFill>
            </a:endParaRPr>
          </a:p>
        </p:txBody>
      </p:sp>
      <p:cxnSp>
        <p:nvCxnSpPr>
          <p:cNvPr id="4" name="Straight Arrow Connector 3"/>
          <p:cNvCxnSpPr>
            <a:stCxn id="2" idx="4"/>
            <a:endCxn id="3" idx="0"/>
          </p:cNvCxnSpPr>
          <p:nvPr/>
        </p:nvCxnSpPr>
        <p:spPr>
          <a:xfrm flipH="1">
            <a:off x="1241571" y="1822285"/>
            <a:ext cx="5065161" cy="3115080"/>
          </a:xfrm>
          <a:prstGeom prst="straightConnector1">
            <a:avLst/>
          </a:prstGeom>
          <a:ln w="76200" cmpd="sng">
            <a:solidFill>
              <a:schemeClr val="accent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/>
          <p:cNvCxnSpPr>
            <a:stCxn id="2" idx="2"/>
            <a:endCxn id="3" idx="0"/>
          </p:cNvCxnSpPr>
          <p:nvPr/>
        </p:nvCxnSpPr>
        <p:spPr>
          <a:xfrm rot="10800000" flipV="1">
            <a:off x="1241572" y="1365085"/>
            <a:ext cx="4607961" cy="3572280"/>
          </a:xfrm>
          <a:prstGeom prst="curvedConnector2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56845" y="3769611"/>
            <a:ext cx="420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9669" y="687853"/>
            <a:ext cx="387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z</a:t>
            </a:r>
          </a:p>
        </p:txBody>
      </p:sp>
      <p:cxnSp>
        <p:nvCxnSpPr>
          <p:cNvPr id="14" name="Curved Connector 13"/>
          <p:cNvCxnSpPr>
            <a:stCxn id="3" idx="6"/>
            <a:endCxn id="2" idx="5"/>
          </p:cNvCxnSpPr>
          <p:nvPr/>
        </p:nvCxnSpPr>
        <p:spPr>
          <a:xfrm flipV="1">
            <a:off x="1698771" y="1688374"/>
            <a:ext cx="4931250" cy="3706191"/>
          </a:xfrm>
          <a:prstGeom prst="curvedConnector2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58312" y="4583422"/>
            <a:ext cx="4283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8751" y="78069"/>
            <a:ext cx="1877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Agent A</a:t>
            </a:r>
            <a:endParaRPr lang="en-US" sz="4000" b="1" dirty="0"/>
          </a:p>
        </p:txBody>
      </p:sp>
      <p:cxnSp>
        <p:nvCxnSpPr>
          <p:cNvPr id="18" name="Straight Arrow Connector 17"/>
          <p:cNvCxnSpPr>
            <a:stCxn id="16" idx="1"/>
            <a:endCxn id="2" idx="7"/>
          </p:cNvCxnSpPr>
          <p:nvPr/>
        </p:nvCxnSpPr>
        <p:spPr>
          <a:xfrm flipH="1">
            <a:off x="6630021" y="432012"/>
            <a:ext cx="368730" cy="6097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>
            <a:spLocks noChangeAspect="1"/>
          </p:cNvSpPr>
          <p:nvPr/>
        </p:nvSpPr>
        <p:spPr>
          <a:xfrm>
            <a:off x="2538557" y="1547965"/>
            <a:ext cx="637090" cy="6400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1721222" y="2110508"/>
            <a:ext cx="637090" cy="6400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2512538" y="3136037"/>
            <a:ext cx="637090" cy="6400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3149628" y="2815997"/>
            <a:ext cx="637090" cy="6400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3807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849532" y="907885"/>
            <a:ext cx="914400" cy="9144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A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84371" y="4937365"/>
            <a:ext cx="914400" cy="914400"/>
          </a:xfrm>
          <a:prstGeom prst="ellipse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0000"/>
                </a:solidFill>
              </a:rPr>
              <a:t>B</a:t>
            </a:r>
            <a:endParaRPr lang="en-US" sz="4000" b="1" dirty="0">
              <a:solidFill>
                <a:srgbClr val="000000"/>
              </a:solidFill>
            </a:endParaRPr>
          </a:p>
        </p:txBody>
      </p:sp>
      <p:cxnSp>
        <p:nvCxnSpPr>
          <p:cNvPr id="4" name="Straight Arrow Connector 3"/>
          <p:cNvCxnSpPr>
            <a:stCxn id="2" idx="4"/>
            <a:endCxn id="3" idx="0"/>
          </p:cNvCxnSpPr>
          <p:nvPr/>
        </p:nvCxnSpPr>
        <p:spPr>
          <a:xfrm flipH="1">
            <a:off x="1241571" y="1822285"/>
            <a:ext cx="5065161" cy="3115080"/>
          </a:xfrm>
          <a:prstGeom prst="straightConnector1">
            <a:avLst/>
          </a:prstGeom>
          <a:ln w="76200" cmpd="sng">
            <a:solidFill>
              <a:schemeClr val="accent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/>
          <p:cNvCxnSpPr>
            <a:stCxn id="2" idx="2"/>
            <a:endCxn id="3" idx="0"/>
          </p:cNvCxnSpPr>
          <p:nvPr/>
        </p:nvCxnSpPr>
        <p:spPr>
          <a:xfrm rot="10800000" flipV="1">
            <a:off x="1241572" y="1365085"/>
            <a:ext cx="4607961" cy="3572280"/>
          </a:xfrm>
          <a:prstGeom prst="curvedConnector2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56845" y="3769611"/>
            <a:ext cx="420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9669" y="687853"/>
            <a:ext cx="387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z</a:t>
            </a:r>
          </a:p>
        </p:txBody>
      </p:sp>
      <p:cxnSp>
        <p:nvCxnSpPr>
          <p:cNvPr id="14" name="Curved Connector 13"/>
          <p:cNvCxnSpPr>
            <a:stCxn id="3" idx="6"/>
            <a:endCxn id="2" idx="5"/>
          </p:cNvCxnSpPr>
          <p:nvPr/>
        </p:nvCxnSpPr>
        <p:spPr>
          <a:xfrm flipV="1">
            <a:off x="1698771" y="1688374"/>
            <a:ext cx="4931250" cy="3706191"/>
          </a:xfrm>
          <a:prstGeom prst="curvedConnector2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58312" y="4583422"/>
            <a:ext cx="4283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8751" y="78069"/>
            <a:ext cx="1877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Agent A</a:t>
            </a:r>
            <a:endParaRPr lang="en-US" sz="4000" b="1" dirty="0"/>
          </a:p>
        </p:txBody>
      </p:sp>
      <p:cxnSp>
        <p:nvCxnSpPr>
          <p:cNvPr id="18" name="Straight Arrow Connector 17"/>
          <p:cNvCxnSpPr>
            <a:stCxn id="16" idx="1"/>
            <a:endCxn id="2" idx="7"/>
          </p:cNvCxnSpPr>
          <p:nvPr/>
        </p:nvCxnSpPr>
        <p:spPr>
          <a:xfrm flipH="1">
            <a:off x="6630021" y="432012"/>
            <a:ext cx="368730" cy="6097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>
            <a:spLocks noChangeAspect="1"/>
          </p:cNvSpPr>
          <p:nvPr/>
        </p:nvSpPr>
        <p:spPr>
          <a:xfrm>
            <a:off x="2538557" y="1547965"/>
            <a:ext cx="637090" cy="6400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1721222" y="2110508"/>
            <a:ext cx="637090" cy="6400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1238300" y="2787868"/>
            <a:ext cx="637090" cy="6400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3550555" y="987197"/>
            <a:ext cx="637090" cy="64008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13165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59</Words>
  <Application>Microsoft Macintosh PowerPoint</Application>
  <PresentationFormat>On-screen Show (4:3)</PresentationFormat>
  <Paragraphs>52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 Kanianthra Mani Chandy</dc:creator>
  <cp:lastModifiedBy>Mani  Kanianthra Mani Chandy</cp:lastModifiedBy>
  <cp:revision>5</cp:revision>
  <dcterms:created xsi:type="dcterms:W3CDTF">2021-10-10T21:38:17Z</dcterms:created>
  <dcterms:modified xsi:type="dcterms:W3CDTF">2021-10-11T22:52:32Z</dcterms:modified>
</cp:coreProperties>
</file>