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6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055A-57BC-B44F-B52F-BF19936557C2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A70C-5E33-3F44-88E9-0930DA680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9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CS /IDS 142</a:t>
            </a:r>
          </a:p>
          <a:p>
            <a:pPr algn="ctr"/>
            <a:r>
              <a:rPr lang="en-US" sz="4000" dirty="0" smtClean="0"/>
              <a:t>K. Mani Chandy</a:t>
            </a:r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Your health and wellbeing are paramount.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691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CS /IDS 142</a:t>
            </a:r>
          </a:p>
          <a:p>
            <a:pPr algn="ctr"/>
            <a:endParaRPr lang="en-US" sz="4000" dirty="0" smtClean="0"/>
          </a:p>
          <a:p>
            <a:r>
              <a:rPr lang="en-US" sz="4000" dirty="0" smtClean="0"/>
              <a:t>The </a:t>
            </a:r>
            <a:r>
              <a:rPr lang="en-US" sz="4000" dirty="0" smtClean="0"/>
              <a:t>course </a:t>
            </a:r>
            <a:r>
              <a:rPr lang="en-US" sz="4000" dirty="0" smtClean="0"/>
              <a:t>structure enables students </a:t>
            </a:r>
            <a:r>
              <a:rPr lang="en-US" sz="4000" smtClean="0"/>
              <a:t>to study when</a:t>
            </a:r>
            <a:r>
              <a:rPr lang="en-US" sz="4000" dirty="0" smtClean="0"/>
              <a:t>, where, and with whom, they want.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361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You can take this class entirely online.</a:t>
            </a:r>
          </a:p>
          <a:p>
            <a:endParaRPr lang="en-US" sz="4000" dirty="0"/>
          </a:p>
          <a:p>
            <a:r>
              <a:rPr lang="en-US" sz="4000" dirty="0"/>
              <a:t>C</a:t>
            </a:r>
            <a:r>
              <a:rPr lang="en-US" sz="4000" dirty="0" smtClean="0"/>
              <a:t>lass discussions are asynchronous and online.</a:t>
            </a:r>
          </a:p>
          <a:p>
            <a:endParaRPr lang="en-US" sz="4000" dirty="0"/>
          </a:p>
          <a:p>
            <a:r>
              <a:rPr lang="en-US" sz="4000" dirty="0" smtClean="0"/>
              <a:t>In-class on Fridays only if your questions and other issues aren’t answered online.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527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Classrooms are limited because of </a:t>
            </a:r>
            <a:r>
              <a:rPr lang="en-US" sz="4000" dirty="0" err="1" smtClean="0"/>
              <a:t>Covid</a:t>
            </a:r>
            <a:r>
              <a:rPr lang="en-US" sz="4000" dirty="0" smtClean="0"/>
              <a:t> restrictions.</a:t>
            </a:r>
          </a:p>
          <a:p>
            <a:endParaRPr lang="en-US" sz="4000" dirty="0"/>
          </a:p>
          <a:p>
            <a:r>
              <a:rPr lang="en-US" sz="4000" dirty="0" smtClean="0"/>
              <a:t>If we can’t fit all students in the room then we’ll schedule additional meetings in other rooms or outside.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429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No lectures.</a:t>
            </a:r>
          </a:p>
          <a:p>
            <a:endParaRPr lang="en-US" sz="4000" dirty="0"/>
          </a:p>
          <a:p>
            <a:r>
              <a:rPr lang="en-US" sz="4000" dirty="0" smtClean="0"/>
              <a:t>Short modules, videos, self tests, examples, are better than lectures.</a:t>
            </a:r>
          </a:p>
          <a:p>
            <a:endParaRPr lang="en-US" sz="4000" dirty="0"/>
          </a:p>
          <a:p>
            <a:r>
              <a:rPr lang="en-US" sz="4000" dirty="0" smtClean="0"/>
              <a:t>Videos are 5 minutes or less. They give a quick overview.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730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612844"/>
            <a:ext cx="79998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course is about </a:t>
            </a:r>
            <a:r>
              <a:rPr lang="en-US" sz="4000" i="1" dirty="0" smtClean="0"/>
              <a:t>algorithms</a:t>
            </a:r>
            <a:r>
              <a:rPr lang="en-US" sz="4000" dirty="0" smtClean="0"/>
              <a:t>, not systems.</a:t>
            </a:r>
          </a:p>
          <a:p>
            <a:endParaRPr lang="en-US" sz="4000" dirty="0"/>
          </a:p>
          <a:p>
            <a:r>
              <a:rPr lang="en-US" sz="4000" dirty="0" smtClean="0"/>
              <a:t>The course emphasizes proofs but is not primarily about logic.</a:t>
            </a:r>
          </a:p>
          <a:p>
            <a:endParaRPr lang="en-US" sz="4000" dirty="0"/>
          </a:p>
          <a:p>
            <a:r>
              <a:rPr lang="en-US" sz="4000" b="1" dirty="0" smtClean="0">
                <a:solidFill>
                  <a:srgbClr val="FF0000"/>
                </a:solidFill>
              </a:rPr>
              <a:t>Please take the course only if you want to study the material on the website.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69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Canvas for</a:t>
            </a:r>
            <a:r>
              <a:rPr lang="en-US" sz="4000" dirty="0"/>
              <a:t> </a:t>
            </a:r>
            <a:r>
              <a:rPr lang="en-US" sz="4000" dirty="0" smtClean="0"/>
              <a:t>online discussions, announcements, homework, and course details.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3544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070" y="875150"/>
            <a:ext cx="79998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CS /IDS 142</a:t>
            </a:r>
          </a:p>
          <a:p>
            <a:pPr algn="ctr"/>
            <a:r>
              <a:rPr lang="en-US" sz="4000" dirty="0" smtClean="0"/>
              <a:t>K. Mani Chandy</a:t>
            </a:r>
          </a:p>
          <a:p>
            <a:pPr algn="ctr"/>
            <a:endParaRPr lang="en-US" sz="4000" dirty="0" smtClean="0"/>
          </a:p>
          <a:p>
            <a:r>
              <a:rPr lang="en-US" sz="4000" dirty="0" smtClean="0"/>
              <a:t>This course is designed for students who want to work when, where, and with whom, they want.</a:t>
            </a:r>
          </a:p>
          <a:p>
            <a:endParaRPr lang="en-US" sz="4000" dirty="0"/>
          </a:p>
          <a:p>
            <a:r>
              <a:rPr lang="en-US" sz="4000" smtClean="0"/>
              <a:t>Welcome!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102118" y="6001100"/>
            <a:ext cx="47698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https://</a:t>
            </a:r>
            <a:r>
              <a:rPr lang="en-US" sz="3200" dirty="0" err="1" smtClean="0"/>
              <a:t>kmchandy.github.io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067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247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13</cp:revision>
  <dcterms:created xsi:type="dcterms:W3CDTF">2021-09-18T21:08:47Z</dcterms:created>
  <dcterms:modified xsi:type="dcterms:W3CDTF">2021-09-19T17:59:04Z</dcterms:modified>
</cp:coreProperties>
</file>