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69" d="100"/>
          <a:sy n="69" d="100"/>
        </p:scale>
        <p:origin x="-1000" y="-112"/>
      </p:cViewPr>
      <p:guideLst>
        <p:guide orient="horz" pos="2160"/>
        <p:guide pos="2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7FFF-51FD-5E4C-8F64-09E00DA4B10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C5DA-E746-2B44-BC90-763A9DE3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0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7FFF-51FD-5E4C-8F64-09E00DA4B10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C5DA-E746-2B44-BC90-763A9DE3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8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7FFF-51FD-5E4C-8F64-09E00DA4B10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C5DA-E746-2B44-BC90-763A9DE3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1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7FFF-51FD-5E4C-8F64-09E00DA4B10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C5DA-E746-2B44-BC90-763A9DE3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3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7FFF-51FD-5E4C-8F64-09E00DA4B10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C5DA-E746-2B44-BC90-763A9DE3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3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7FFF-51FD-5E4C-8F64-09E00DA4B10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C5DA-E746-2B44-BC90-763A9DE3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2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7FFF-51FD-5E4C-8F64-09E00DA4B10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C5DA-E746-2B44-BC90-763A9DE3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4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7FFF-51FD-5E4C-8F64-09E00DA4B10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C5DA-E746-2B44-BC90-763A9DE3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1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7FFF-51FD-5E4C-8F64-09E00DA4B10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C5DA-E746-2B44-BC90-763A9DE3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5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7FFF-51FD-5E4C-8F64-09E00DA4B10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C5DA-E746-2B44-BC90-763A9DE3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6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7FFF-51FD-5E4C-8F64-09E00DA4B10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4C5DA-E746-2B44-BC90-763A9DE3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3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A7FFF-51FD-5E4C-8F64-09E00DA4B10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4C5DA-E746-2B44-BC90-763A9DE31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2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4173613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359303" y="1869181"/>
            <a:ext cx="3076319" cy="2385826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28383" y="1844407"/>
            <a:ext cx="3469802" cy="24106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64197" y="1869181"/>
            <a:ext cx="1799809" cy="2385826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68856" y="4173613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1766" y="1869181"/>
            <a:ext cx="480871" cy="23866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4334" y="3046056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0</a:t>
            </a:r>
            <a:endParaRPr lang="en-US" sz="3200" b="1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3101480" y="3338444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83006" y="2589088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98185" y="2753668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98185" y="676481"/>
            <a:ext cx="321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Timeline for agent A</a:t>
            </a:r>
            <a:endParaRPr lang="en-US" sz="2800" b="1" dirty="0"/>
          </a:p>
        </p:txBody>
      </p:sp>
      <p:cxnSp>
        <p:nvCxnSpPr>
          <p:cNvPr id="39" name="Straight Arrow Connector 38"/>
          <p:cNvCxnSpPr>
            <a:stCxn id="37" idx="2"/>
          </p:cNvCxnSpPr>
          <p:nvPr/>
        </p:nvCxnSpPr>
        <p:spPr>
          <a:xfrm flipH="1">
            <a:off x="6992156" y="1199701"/>
            <a:ext cx="213112" cy="6694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87646" y="4877006"/>
            <a:ext cx="3197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Timeline for agent </a:t>
            </a:r>
            <a:r>
              <a:rPr lang="en-US" sz="2800" b="1" dirty="0" smtClean="0"/>
              <a:t>B</a:t>
            </a:r>
            <a:endParaRPr lang="en-US" sz="2800" b="1" dirty="0"/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H="1" flipV="1">
            <a:off x="6992156" y="4198387"/>
            <a:ext cx="94421" cy="67861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6124" y="5265979"/>
            <a:ext cx="2939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Edge representing message m</a:t>
            </a:r>
            <a:r>
              <a:rPr lang="en-US" sz="2800" b="1" baseline="-25000" dirty="0"/>
              <a:t>0</a:t>
            </a:r>
            <a:endParaRPr lang="en-US" sz="2800" b="1" baseline="-25000" dirty="0"/>
          </a:p>
        </p:txBody>
      </p:sp>
      <p:cxnSp>
        <p:nvCxnSpPr>
          <p:cNvPr id="42" name="Straight Arrow Connector 41"/>
          <p:cNvCxnSpPr>
            <a:stCxn id="38" idx="0"/>
          </p:cNvCxnSpPr>
          <p:nvPr/>
        </p:nvCxnSpPr>
        <p:spPr>
          <a:xfrm flipH="1" flipV="1">
            <a:off x="968376" y="3173864"/>
            <a:ext cx="1117686" cy="209211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641997" y="381000"/>
            <a:ext cx="0" cy="4698746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82910" y="938091"/>
            <a:ext cx="4159087" cy="523220"/>
            <a:chOff x="482910" y="938091"/>
            <a:chExt cx="4159087" cy="523220"/>
          </a:xfrm>
        </p:grpSpPr>
        <p:sp>
          <p:nvSpPr>
            <p:cNvPr id="15" name="TextBox 14"/>
            <p:cNvSpPr txBox="1"/>
            <p:nvPr/>
          </p:nvSpPr>
          <p:spPr>
            <a:xfrm>
              <a:off x="1731508" y="938091"/>
              <a:ext cx="16395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T seconds</a:t>
              </a:r>
              <a:endParaRPr lang="en-US" sz="2800" b="1" dirty="0"/>
            </a:p>
          </p:txBody>
        </p:sp>
        <p:cxnSp>
          <p:nvCxnSpPr>
            <p:cNvPr id="18" name="Straight Arrow Connector 17"/>
            <p:cNvCxnSpPr>
              <a:stCxn id="15" idx="3"/>
            </p:cNvCxnSpPr>
            <p:nvPr/>
          </p:nvCxnSpPr>
          <p:spPr>
            <a:xfrm>
              <a:off x="3371049" y="1199701"/>
              <a:ext cx="1270948" cy="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15" idx="1"/>
            </p:cNvCxnSpPr>
            <p:nvPr/>
          </p:nvCxnSpPr>
          <p:spPr>
            <a:xfrm>
              <a:off x="482910" y="1199701"/>
              <a:ext cx="1248598" cy="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482910" y="4427622"/>
            <a:ext cx="4159087" cy="523220"/>
            <a:chOff x="482910" y="938091"/>
            <a:chExt cx="4159087" cy="523220"/>
          </a:xfrm>
        </p:grpSpPr>
        <p:sp>
          <p:nvSpPr>
            <p:cNvPr id="51" name="TextBox 50"/>
            <p:cNvSpPr txBox="1"/>
            <p:nvPr/>
          </p:nvSpPr>
          <p:spPr>
            <a:xfrm>
              <a:off x="1731508" y="938091"/>
              <a:ext cx="16395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T seconds</a:t>
              </a:r>
              <a:endParaRPr lang="en-US" sz="2800" b="1" dirty="0"/>
            </a:p>
          </p:txBody>
        </p:sp>
        <p:cxnSp>
          <p:nvCxnSpPr>
            <p:cNvPr id="55" name="Straight Arrow Connector 54"/>
            <p:cNvCxnSpPr>
              <a:stCxn id="51" idx="3"/>
            </p:cNvCxnSpPr>
            <p:nvPr/>
          </p:nvCxnSpPr>
          <p:spPr>
            <a:xfrm>
              <a:off x="3371049" y="1199701"/>
              <a:ext cx="1270948" cy="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51" idx="1"/>
            </p:cNvCxnSpPr>
            <p:nvPr/>
          </p:nvCxnSpPr>
          <p:spPr>
            <a:xfrm>
              <a:off x="482910" y="1199701"/>
              <a:ext cx="1248598" cy="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303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4173613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434713" y="1844407"/>
            <a:ext cx="3000909" cy="24106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28383" y="1844407"/>
            <a:ext cx="3469802" cy="24106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64197" y="1869181"/>
            <a:ext cx="1799809" cy="2385826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68856" y="4173613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1766" y="1869181"/>
            <a:ext cx="480871" cy="23866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4334" y="3046056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0</a:t>
            </a:r>
            <a:endParaRPr lang="en-US" sz="3200" b="1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3101480" y="3338444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83006" y="2589088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98185" y="2753668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98185" y="676481"/>
            <a:ext cx="321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Timeline for agent A</a:t>
            </a:r>
            <a:endParaRPr lang="en-US" sz="2800" b="1" dirty="0"/>
          </a:p>
        </p:txBody>
      </p:sp>
      <p:cxnSp>
        <p:nvCxnSpPr>
          <p:cNvPr id="39" name="Straight Arrow Connector 38"/>
          <p:cNvCxnSpPr>
            <a:stCxn id="37" idx="2"/>
          </p:cNvCxnSpPr>
          <p:nvPr/>
        </p:nvCxnSpPr>
        <p:spPr>
          <a:xfrm flipH="1">
            <a:off x="6992156" y="1199701"/>
            <a:ext cx="213112" cy="6694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87646" y="4877006"/>
            <a:ext cx="3197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Timeline for agent </a:t>
            </a:r>
            <a:r>
              <a:rPr lang="en-US" sz="2800" b="1" dirty="0" smtClean="0"/>
              <a:t>B</a:t>
            </a:r>
            <a:endParaRPr lang="en-US" sz="2800" b="1" dirty="0"/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H="1" flipV="1">
            <a:off x="6992156" y="4198387"/>
            <a:ext cx="94421" cy="67861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6124" y="4758389"/>
            <a:ext cx="2939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Edge representing message m</a:t>
            </a:r>
            <a:r>
              <a:rPr lang="en-US" sz="2800" b="1" baseline="-25000" dirty="0"/>
              <a:t>0</a:t>
            </a:r>
            <a:endParaRPr lang="en-US" sz="2800" b="1" baseline="-25000" dirty="0"/>
          </a:p>
        </p:txBody>
      </p:sp>
      <p:cxnSp>
        <p:nvCxnSpPr>
          <p:cNvPr id="42" name="Straight Arrow Connector 41"/>
          <p:cNvCxnSpPr>
            <a:stCxn id="38" idx="0"/>
          </p:cNvCxnSpPr>
          <p:nvPr/>
        </p:nvCxnSpPr>
        <p:spPr>
          <a:xfrm flipH="1" flipV="1">
            <a:off x="968376" y="3429001"/>
            <a:ext cx="1117686" cy="13293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>
            <a:spLocks noChangeAspect="1"/>
          </p:cNvSpPr>
          <p:nvPr/>
        </p:nvSpPr>
        <p:spPr>
          <a:xfrm>
            <a:off x="811485" y="1640581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P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4535597" y="396978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Q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1485" y="414871"/>
            <a:ext cx="1246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Point P</a:t>
            </a:r>
            <a:endParaRPr lang="en-US" sz="2800" b="1" dirty="0"/>
          </a:p>
        </p:txBody>
      </p:sp>
      <p:cxnSp>
        <p:nvCxnSpPr>
          <p:cNvPr id="25" name="Straight Arrow Connector 24"/>
          <p:cNvCxnSpPr>
            <a:stCxn id="24" idx="2"/>
            <a:endCxn id="2" idx="0"/>
          </p:cNvCxnSpPr>
          <p:nvPr/>
        </p:nvCxnSpPr>
        <p:spPr>
          <a:xfrm flipH="1">
            <a:off x="1040085" y="938091"/>
            <a:ext cx="394628" cy="70249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27760" y="5450886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Point Q</a:t>
            </a:r>
            <a:endParaRPr lang="en-US" sz="2800" b="1" dirty="0"/>
          </a:p>
        </p:txBody>
      </p:sp>
      <p:cxnSp>
        <p:nvCxnSpPr>
          <p:cNvPr id="27" name="Straight Arrow Connector 26"/>
          <p:cNvCxnSpPr>
            <a:stCxn id="26" idx="0"/>
            <a:endCxn id="21" idx="4"/>
          </p:cNvCxnSpPr>
          <p:nvPr/>
        </p:nvCxnSpPr>
        <p:spPr>
          <a:xfrm flipV="1">
            <a:off x="4684350" y="4426987"/>
            <a:ext cx="79847" cy="102389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24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4173613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434713" y="1844407"/>
            <a:ext cx="3000909" cy="24106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28383" y="1844407"/>
            <a:ext cx="3469802" cy="24106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56497" y="1844407"/>
            <a:ext cx="3107509" cy="24106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68856" y="4173613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1766" y="1869181"/>
            <a:ext cx="480871" cy="23866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4334" y="3046056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0</a:t>
            </a:r>
            <a:endParaRPr lang="en-US" sz="3200" b="1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3101480" y="3338444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83006" y="2589088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98185" y="2753668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98185" y="676481"/>
            <a:ext cx="321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Timeline for agent A</a:t>
            </a:r>
            <a:endParaRPr lang="en-US" sz="2800" b="1" dirty="0"/>
          </a:p>
        </p:txBody>
      </p:sp>
      <p:cxnSp>
        <p:nvCxnSpPr>
          <p:cNvPr id="39" name="Straight Arrow Connector 38"/>
          <p:cNvCxnSpPr>
            <a:stCxn id="37" idx="2"/>
          </p:cNvCxnSpPr>
          <p:nvPr/>
        </p:nvCxnSpPr>
        <p:spPr>
          <a:xfrm flipH="1">
            <a:off x="6992156" y="1199701"/>
            <a:ext cx="213112" cy="6694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>
            <a:spLocks noChangeAspect="1"/>
          </p:cNvSpPr>
          <p:nvPr/>
        </p:nvSpPr>
        <p:spPr>
          <a:xfrm>
            <a:off x="482910" y="161580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1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4143122" y="4184501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4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1485" y="414871"/>
            <a:ext cx="211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Timestamp 1</a:t>
            </a:r>
            <a:endParaRPr lang="en-US" sz="2800" b="1" dirty="0"/>
          </a:p>
        </p:txBody>
      </p:sp>
      <p:cxnSp>
        <p:nvCxnSpPr>
          <p:cNvPr id="25" name="Straight Arrow Connector 24"/>
          <p:cNvCxnSpPr>
            <a:stCxn id="24" idx="2"/>
            <a:endCxn id="2" idx="0"/>
          </p:cNvCxnSpPr>
          <p:nvPr/>
        </p:nvCxnSpPr>
        <p:spPr>
          <a:xfrm flipH="1">
            <a:off x="711510" y="938091"/>
            <a:ext cx="1158193" cy="6777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56497" y="5450886"/>
            <a:ext cx="211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Timestamp</a:t>
            </a:r>
            <a:r>
              <a:rPr lang="en-US" sz="2800" b="1" dirty="0" smtClean="0"/>
              <a:t> </a:t>
            </a:r>
            <a:r>
              <a:rPr lang="en-US" sz="2800" b="1" dirty="0"/>
              <a:t>4</a:t>
            </a:r>
            <a:endParaRPr lang="en-US" sz="2800" b="1" dirty="0"/>
          </a:p>
        </p:txBody>
      </p:sp>
      <p:cxnSp>
        <p:nvCxnSpPr>
          <p:cNvPr id="27" name="Straight Arrow Connector 26"/>
          <p:cNvCxnSpPr>
            <a:stCxn id="26" idx="0"/>
            <a:endCxn id="21" idx="4"/>
          </p:cNvCxnSpPr>
          <p:nvPr/>
        </p:nvCxnSpPr>
        <p:spPr>
          <a:xfrm flipH="1" flipV="1">
            <a:off x="4371722" y="4641701"/>
            <a:ext cx="142993" cy="80918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>
            <a:spLocks noChangeAspect="1"/>
          </p:cNvSpPr>
          <p:nvPr/>
        </p:nvSpPr>
        <p:spPr>
          <a:xfrm>
            <a:off x="953120" y="415112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2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1206113" y="161580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3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1899783" y="161580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5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5259046" y="4127083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8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3201539" y="153960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6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6224832" y="415162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9</a:t>
            </a:r>
            <a:endParaRPr lang="en-US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74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4173613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434713" y="1844407"/>
            <a:ext cx="3000909" cy="24106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28383" y="1844407"/>
            <a:ext cx="3469802" cy="24106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56497" y="1844407"/>
            <a:ext cx="3107509" cy="24106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68856" y="4173613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1766" y="1869181"/>
            <a:ext cx="480871" cy="23866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4334" y="3046056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0</a:t>
            </a:r>
            <a:endParaRPr lang="en-US" sz="3200" b="1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3101480" y="3338444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83006" y="2589088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98185" y="2753668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98185" y="676481"/>
            <a:ext cx="321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Timeline for agent A</a:t>
            </a:r>
            <a:endParaRPr lang="en-US" sz="2800" b="1" dirty="0"/>
          </a:p>
        </p:txBody>
      </p:sp>
      <p:cxnSp>
        <p:nvCxnSpPr>
          <p:cNvPr id="39" name="Straight Arrow Connector 38"/>
          <p:cNvCxnSpPr>
            <a:stCxn id="37" idx="2"/>
          </p:cNvCxnSpPr>
          <p:nvPr/>
        </p:nvCxnSpPr>
        <p:spPr>
          <a:xfrm flipH="1">
            <a:off x="6992156" y="1199701"/>
            <a:ext cx="213112" cy="6694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>
            <a:spLocks noChangeAspect="1"/>
          </p:cNvSpPr>
          <p:nvPr/>
        </p:nvSpPr>
        <p:spPr>
          <a:xfrm>
            <a:off x="482910" y="161580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1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4143122" y="4184501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3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1485" y="414871"/>
            <a:ext cx="211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Timestamp 1</a:t>
            </a:r>
            <a:endParaRPr lang="en-US" sz="2800" b="1" dirty="0"/>
          </a:p>
        </p:txBody>
      </p:sp>
      <p:cxnSp>
        <p:nvCxnSpPr>
          <p:cNvPr id="25" name="Straight Arrow Connector 24"/>
          <p:cNvCxnSpPr>
            <a:stCxn id="24" idx="2"/>
            <a:endCxn id="2" idx="0"/>
          </p:cNvCxnSpPr>
          <p:nvPr/>
        </p:nvCxnSpPr>
        <p:spPr>
          <a:xfrm flipH="1">
            <a:off x="711510" y="938091"/>
            <a:ext cx="1158193" cy="6777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56497" y="5450886"/>
            <a:ext cx="211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Timestamp</a:t>
            </a:r>
            <a:r>
              <a:rPr lang="en-US" sz="2800" b="1" dirty="0" smtClean="0"/>
              <a:t> </a:t>
            </a:r>
            <a:r>
              <a:rPr lang="en-US" sz="2800" b="1" dirty="0"/>
              <a:t>4</a:t>
            </a:r>
            <a:endParaRPr lang="en-US" sz="2800" b="1" dirty="0"/>
          </a:p>
        </p:txBody>
      </p:sp>
      <p:cxnSp>
        <p:nvCxnSpPr>
          <p:cNvPr id="27" name="Straight Arrow Connector 26"/>
          <p:cNvCxnSpPr>
            <a:stCxn id="26" idx="0"/>
            <a:endCxn id="21" idx="4"/>
          </p:cNvCxnSpPr>
          <p:nvPr/>
        </p:nvCxnSpPr>
        <p:spPr>
          <a:xfrm flipH="1" flipV="1">
            <a:off x="4371722" y="4641701"/>
            <a:ext cx="142993" cy="80918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>
            <a:spLocks noChangeAspect="1"/>
          </p:cNvSpPr>
          <p:nvPr/>
        </p:nvSpPr>
        <p:spPr>
          <a:xfrm>
            <a:off x="953120" y="415112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2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1206113" y="161580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4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1899783" y="161580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5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5259046" y="4127083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8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3201539" y="153960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6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6224832" y="415162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9</a:t>
            </a:r>
            <a:endParaRPr lang="en-US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91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4173613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434713" y="1844407"/>
            <a:ext cx="3000909" cy="24106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28383" y="1844407"/>
            <a:ext cx="3469802" cy="24106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456497" y="1844407"/>
            <a:ext cx="3107509" cy="24106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68856" y="4173613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1766" y="1869181"/>
            <a:ext cx="480871" cy="23866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4334" y="3046056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0</a:t>
            </a:r>
            <a:endParaRPr lang="en-US" sz="3200" b="1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3101480" y="3338444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83006" y="2589088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98185" y="2753668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98185" y="676481"/>
            <a:ext cx="321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Timeline for agent A</a:t>
            </a:r>
            <a:endParaRPr lang="en-US" sz="2800" b="1" dirty="0"/>
          </a:p>
        </p:txBody>
      </p:sp>
      <p:cxnSp>
        <p:nvCxnSpPr>
          <p:cNvPr id="39" name="Straight Arrow Connector 38"/>
          <p:cNvCxnSpPr>
            <a:stCxn id="37" idx="2"/>
          </p:cNvCxnSpPr>
          <p:nvPr/>
        </p:nvCxnSpPr>
        <p:spPr>
          <a:xfrm flipH="1">
            <a:off x="6992156" y="1199701"/>
            <a:ext cx="213112" cy="6694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>
            <a:spLocks noChangeAspect="1"/>
          </p:cNvSpPr>
          <p:nvPr/>
        </p:nvSpPr>
        <p:spPr>
          <a:xfrm>
            <a:off x="482910" y="161580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1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4143122" y="4184501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6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1485" y="414871"/>
            <a:ext cx="211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Timestamp 1</a:t>
            </a:r>
            <a:endParaRPr lang="en-US" sz="2800" b="1" dirty="0"/>
          </a:p>
        </p:txBody>
      </p:sp>
      <p:cxnSp>
        <p:nvCxnSpPr>
          <p:cNvPr id="25" name="Straight Arrow Connector 24"/>
          <p:cNvCxnSpPr>
            <a:stCxn id="24" idx="2"/>
            <a:endCxn id="2" idx="0"/>
          </p:cNvCxnSpPr>
          <p:nvPr/>
        </p:nvCxnSpPr>
        <p:spPr>
          <a:xfrm flipH="1">
            <a:off x="711510" y="938091"/>
            <a:ext cx="1158193" cy="6777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56497" y="5450886"/>
            <a:ext cx="211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Timestamp</a:t>
            </a:r>
            <a:r>
              <a:rPr lang="en-US" sz="2800" b="1" dirty="0" smtClean="0"/>
              <a:t> </a:t>
            </a:r>
            <a:r>
              <a:rPr lang="en-US" sz="2800" b="1" dirty="0"/>
              <a:t>4</a:t>
            </a:r>
            <a:endParaRPr lang="en-US" sz="2800" b="1" dirty="0"/>
          </a:p>
        </p:txBody>
      </p:sp>
      <p:cxnSp>
        <p:nvCxnSpPr>
          <p:cNvPr id="27" name="Straight Arrow Connector 26"/>
          <p:cNvCxnSpPr>
            <a:stCxn id="26" idx="0"/>
            <a:endCxn id="21" idx="4"/>
          </p:cNvCxnSpPr>
          <p:nvPr/>
        </p:nvCxnSpPr>
        <p:spPr>
          <a:xfrm flipH="1" flipV="1">
            <a:off x="4371722" y="4641701"/>
            <a:ext cx="142993" cy="80918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>
            <a:spLocks noChangeAspect="1"/>
          </p:cNvSpPr>
          <p:nvPr/>
        </p:nvSpPr>
        <p:spPr>
          <a:xfrm>
            <a:off x="953120" y="415112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5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1206113" y="161580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2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1899783" y="161580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3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5259046" y="4127083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7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3201539" y="153960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4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6224832" y="415162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8</a:t>
            </a:r>
            <a:endParaRPr lang="en-US" sz="32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80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4173613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359303" y="1869181"/>
            <a:ext cx="3076319" cy="2385826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28383" y="1844407"/>
            <a:ext cx="3469802" cy="24106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64197" y="1869181"/>
            <a:ext cx="1799809" cy="2385826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68856" y="4173613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1766" y="1869181"/>
            <a:ext cx="480871" cy="23866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4334" y="3046056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0</a:t>
            </a:r>
            <a:endParaRPr lang="en-US" sz="3200" b="1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3101480" y="3338444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83006" y="2589088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98185" y="2753668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3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558663" y="1472365"/>
            <a:ext cx="3294970" cy="3286024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13686" y="5319860"/>
            <a:ext cx="62726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 consistent cut in which messages</a:t>
            </a:r>
          </a:p>
          <a:p>
            <a:r>
              <a:rPr lang="en-US" sz="3200" b="1" dirty="0"/>
              <a:t>m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, m</a:t>
            </a:r>
            <a:r>
              <a:rPr lang="en-US" sz="3200" b="1" baseline="-25000" dirty="0"/>
              <a:t>2</a:t>
            </a:r>
            <a:r>
              <a:rPr lang="en-US" sz="3200" b="1" dirty="0" smtClean="0"/>
              <a:t>, and m</a:t>
            </a:r>
            <a:r>
              <a:rPr lang="en-US" sz="3200" b="1" baseline="-25000" dirty="0"/>
              <a:t>3</a:t>
            </a:r>
            <a:r>
              <a:rPr lang="en-US" sz="3200" b="1" dirty="0" smtClean="0"/>
              <a:t>, are in the channel.</a:t>
            </a:r>
            <a:endParaRPr lang="en-US" sz="3200" b="1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62335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4173613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434713" y="1844407"/>
            <a:ext cx="3000909" cy="24106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28383" y="1844407"/>
            <a:ext cx="3469802" cy="24106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64197" y="1869181"/>
            <a:ext cx="1799809" cy="2385826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68856" y="4173613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1766" y="1869181"/>
            <a:ext cx="480871" cy="23866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4334" y="3046056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0</a:t>
            </a:r>
            <a:endParaRPr lang="en-US" sz="3200" b="1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3101480" y="3338444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83006" y="2589088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98185" y="2753668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98185" y="676481"/>
            <a:ext cx="321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Timeline for agent A</a:t>
            </a:r>
            <a:endParaRPr lang="en-US" sz="2800" b="1" dirty="0"/>
          </a:p>
        </p:txBody>
      </p:sp>
      <p:cxnSp>
        <p:nvCxnSpPr>
          <p:cNvPr id="39" name="Straight Arrow Connector 38"/>
          <p:cNvCxnSpPr>
            <a:stCxn id="37" idx="2"/>
          </p:cNvCxnSpPr>
          <p:nvPr/>
        </p:nvCxnSpPr>
        <p:spPr>
          <a:xfrm flipH="1">
            <a:off x="6992156" y="1199701"/>
            <a:ext cx="213112" cy="6694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87646" y="4877006"/>
            <a:ext cx="3197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Timeline for agent </a:t>
            </a:r>
            <a:r>
              <a:rPr lang="en-US" sz="2800" b="1" dirty="0" smtClean="0"/>
              <a:t>B</a:t>
            </a:r>
            <a:endParaRPr lang="en-US" sz="2800" b="1" dirty="0"/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H="1" flipV="1">
            <a:off x="6992156" y="4198387"/>
            <a:ext cx="94421" cy="67861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16124" y="4758389"/>
            <a:ext cx="2939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Edge representing message m</a:t>
            </a:r>
            <a:r>
              <a:rPr lang="en-US" sz="2800" b="1" baseline="-25000" dirty="0"/>
              <a:t>0</a:t>
            </a:r>
            <a:endParaRPr lang="en-US" sz="2800" b="1" baseline="-25000" dirty="0"/>
          </a:p>
        </p:txBody>
      </p:sp>
      <p:cxnSp>
        <p:nvCxnSpPr>
          <p:cNvPr id="42" name="Straight Arrow Connector 41"/>
          <p:cNvCxnSpPr>
            <a:stCxn id="38" idx="0"/>
          </p:cNvCxnSpPr>
          <p:nvPr/>
        </p:nvCxnSpPr>
        <p:spPr>
          <a:xfrm flipH="1" flipV="1">
            <a:off x="968376" y="3429001"/>
            <a:ext cx="1117686" cy="13293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>
            <a:spLocks noChangeAspect="1"/>
          </p:cNvSpPr>
          <p:nvPr/>
        </p:nvSpPr>
        <p:spPr>
          <a:xfrm>
            <a:off x="811485" y="1640581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P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4535597" y="3969787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00"/>
                </a:solidFill>
              </a:rPr>
              <a:t>Q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1485" y="414871"/>
            <a:ext cx="1246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Point P</a:t>
            </a:r>
            <a:endParaRPr lang="en-US" sz="2800" b="1" dirty="0"/>
          </a:p>
        </p:txBody>
      </p:sp>
      <p:cxnSp>
        <p:nvCxnSpPr>
          <p:cNvPr id="25" name="Straight Arrow Connector 24"/>
          <p:cNvCxnSpPr>
            <a:stCxn id="24" idx="2"/>
            <a:endCxn id="2" idx="0"/>
          </p:cNvCxnSpPr>
          <p:nvPr/>
        </p:nvCxnSpPr>
        <p:spPr>
          <a:xfrm flipH="1">
            <a:off x="1040085" y="938091"/>
            <a:ext cx="394628" cy="70249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27760" y="5450886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Point Q</a:t>
            </a:r>
            <a:endParaRPr lang="en-US" sz="2800" b="1" dirty="0"/>
          </a:p>
        </p:txBody>
      </p:sp>
      <p:cxnSp>
        <p:nvCxnSpPr>
          <p:cNvPr id="27" name="Straight Arrow Connector 26"/>
          <p:cNvCxnSpPr>
            <a:stCxn id="26" idx="0"/>
            <a:endCxn id="21" idx="4"/>
          </p:cNvCxnSpPr>
          <p:nvPr/>
        </p:nvCxnSpPr>
        <p:spPr>
          <a:xfrm flipV="1">
            <a:off x="4684350" y="4426987"/>
            <a:ext cx="79847" cy="102389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2" idx="5"/>
            <a:endCxn id="21" idx="1"/>
          </p:cNvCxnSpPr>
          <p:nvPr/>
        </p:nvCxnSpPr>
        <p:spPr>
          <a:xfrm>
            <a:off x="1201730" y="2030826"/>
            <a:ext cx="3400822" cy="2005916"/>
          </a:xfrm>
          <a:prstGeom prst="line">
            <a:avLst/>
          </a:pr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871593" y="2907921"/>
            <a:ext cx="229887" cy="430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298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160</Words>
  <Application>Microsoft Macintosh PowerPoint</Application>
  <PresentationFormat>On-screen Show (4:3)</PresentationFormat>
  <Paragraphs>96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 Kanianthra Mani Chandy</dc:creator>
  <cp:lastModifiedBy>Mani  Kanianthra Mani Chandy</cp:lastModifiedBy>
  <cp:revision>10</cp:revision>
  <dcterms:created xsi:type="dcterms:W3CDTF">2021-10-11T23:19:23Z</dcterms:created>
  <dcterms:modified xsi:type="dcterms:W3CDTF">2021-10-12T19:08:19Z</dcterms:modified>
</cp:coreProperties>
</file>