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-1200" y="-112"/>
      </p:cViewPr>
      <p:guideLst>
        <p:guide orient="horz" pos="4319"/>
        <p:guide pos="57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3D56-00BB-5741-9273-561FF9F59001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3E75-3FC1-1748-BFA4-AAC92256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6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AD58-FDB1-E648-B24C-BDECB6C800BE}" type="datetimeFigureOut">
              <a:rPr lang="en-US" smtClean="0"/>
              <a:t>8/30/21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65347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11067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11067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727" y="4313076"/>
            <a:ext cx="6719794" cy="280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433962"/>
            <a:ext cx="1648658" cy="54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3579058" cy="26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4286028" y="1433962"/>
            <a:ext cx="2752404" cy="2609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6216428" y="4689780"/>
            <a:ext cx="822004" cy="59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577001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93638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071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v’s state has been recorded,  and v is referenced in the next event, agent B records its own state and the state of all variables referenced in this event.  The cut is shown by the thick green line.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3724448" y="1996904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5" idx="0"/>
          </p:cNvCxnSpPr>
          <p:nvPr/>
        </p:nvCxnSpPr>
        <p:spPr>
          <a:xfrm flipH="1" flipV="1">
            <a:off x="3724448" y="2200760"/>
            <a:ext cx="834058" cy="23250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808182" y="138545"/>
            <a:ext cx="3074592" cy="4289393"/>
          </a:xfrm>
          <a:custGeom>
            <a:avLst/>
            <a:gdLst>
              <a:gd name="connsiteX0" fmla="*/ 1293091 w 3074592"/>
              <a:gd name="connsiteY0" fmla="*/ 0 h 4289393"/>
              <a:gd name="connsiteX1" fmla="*/ 1778000 w 3074592"/>
              <a:gd name="connsiteY1" fmla="*/ 669637 h 4289393"/>
              <a:gd name="connsiteX2" fmla="*/ 1754909 w 3074592"/>
              <a:gd name="connsiteY2" fmla="*/ 1870364 h 4289393"/>
              <a:gd name="connsiteX3" fmla="*/ 2909454 w 3074592"/>
              <a:gd name="connsiteY3" fmla="*/ 1870364 h 4289393"/>
              <a:gd name="connsiteX4" fmla="*/ 2909454 w 3074592"/>
              <a:gd name="connsiteY4" fmla="*/ 2262910 h 4289393"/>
              <a:gd name="connsiteX5" fmla="*/ 1431636 w 3074592"/>
              <a:gd name="connsiteY5" fmla="*/ 2193637 h 4289393"/>
              <a:gd name="connsiteX6" fmla="*/ 900545 w 3074592"/>
              <a:gd name="connsiteY6" fmla="*/ 2401455 h 4289393"/>
              <a:gd name="connsiteX7" fmla="*/ 831273 w 3074592"/>
              <a:gd name="connsiteY7" fmla="*/ 2770910 h 4289393"/>
              <a:gd name="connsiteX8" fmla="*/ 392545 w 3074592"/>
              <a:gd name="connsiteY8" fmla="*/ 3140364 h 4289393"/>
              <a:gd name="connsiteX9" fmla="*/ 300182 w 3074592"/>
              <a:gd name="connsiteY9" fmla="*/ 4202546 h 4289393"/>
              <a:gd name="connsiteX10" fmla="*/ 0 w 3074592"/>
              <a:gd name="connsiteY10" fmla="*/ 4225637 h 4289393"/>
              <a:gd name="connsiteX11" fmla="*/ 0 w 3074592"/>
              <a:gd name="connsiteY11" fmla="*/ 4225637 h 428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74592" h="4289393">
                <a:moveTo>
                  <a:pt x="1293091" y="0"/>
                </a:moveTo>
                <a:cubicBezTo>
                  <a:pt x="1497060" y="178955"/>
                  <a:pt x="1701030" y="357910"/>
                  <a:pt x="1778000" y="669637"/>
                </a:cubicBezTo>
                <a:cubicBezTo>
                  <a:pt x="1854970" y="981364"/>
                  <a:pt x="1566333" y="1670243"/>
                  <a:pt x="1754909" y="1870364"/>
                </a:cubicBezTo>
                <a:cubicBezTo>
                  <a:pt x="1943485" y="2070485"/>
                  <a:pt x="2717030" y="1804940"/>
                  <a:pt x="2909454" y="1870364"/>
                </a:cubicBezTo>
                <a:cubicBezTo>
                  <a:pt x="3101878" y="1935788"/>
                  <a:pt x="3155757" y="2209031"/>
                  <a:pt x="2909454" y="2262910"/>
                </a:cubicBezTo>
                <a:cubicBezTo>
                  <a:pt x="2663151" y="2316789"/>
                  <a:pt x="1766454" y="2170546"/>
                  <a:pt x="1431636" y="2193637"/>
                </a:cubicBezTo>
                <a:cubicBezTo>
                  <a:pt x="1096818" y="2216728"/>
                  <a:pt x="1000605" y="2305243"/>
                  <a:pt x="900545" y="2401455"/>
                </a:cubicBezTo>
                <a:cubicBezTo>
                  <a:pt x="800485" y="2497667"/>
                  <a:pt x="915940" y="2647759"/>
                  <a:pt x="831273" y="2770910"/>
                </a:cubicBezTo>
                <a:cubicBezTo>
                  <a:pt x="746606" y="2894061"/>
                  <a:pt x="481060" y="2901758"/>
                  <a:pt x="392545" y="3140364"/>
                </a:cubicBezTo>
                <a:cubicBezTo>
                  <a:pt x="304030" y="3378970"/>
                  <a:pt x="365606" y="4021667"/>
                  <a:pt x="300182" y="4202546"/>
                </a:cubicBezTo>
                <a:cubicBezTo>
                  <a:pt x="234758" y="4383425"/>
                  <a:pt x="0" y="4225637"/>
                  <a:pt x="0" y="4225637"/>
                </a:cubicBezTo>
                <a:lnTo>
                  <a:pt x="0" y="4225637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0374" y="99507"/>
            <a:ext cx="852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8000"/>
                </a:solidFill>
              </a:rPr>
              <a:t>cut</a:t>
            </a:r>
            <a:endParaRPr lang="en-US" sz="4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C’s state has been recorded, 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records the states of all variables referenced before executing next event. So w’s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178" name="Oval 177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Arrow Connector 178"/>
            <p:cNvCxnSpPr>
              <a:stCxn id="18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18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88" idx="1"/>
              <a:endCxn id="178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81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78" idx="2"/>
              <a:endCxn id="189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" name="Straight Connector 210"/>
          <p:cNvCxnSpPr/>
          <p:nvPr/>
        </p:nvCxnSpPr>
        <p:spPr>
          <a:xfrm>
            <a:off x="1619813" y="2811276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5" idx="0"/>
          </p:cNvCxnSpPr>
          <p:nvPr/>
        </p:nvCxnSpPr>
        <p:spPr>
          <a:xfrm flipH="1" flipV="1">
            <a:off x="1619813" y="3218987"/>
            <a:ext cx="2938693" cy="13068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0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9159" y="87438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1801091" y="795324"/>
            <a:ext cx="884576" cy="22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5667" y="657938"/>
            <a:ext cx="1216697" cy="104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5667" y="657938"/>
            <a:ext cx="2047969" cy="47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8" name="Freeform 7"/>
          <p:cNvSpPr/>
          <p:nvPr/>
        </p:nvSpPr>
        <p:spPr>
          <a:xfrm>
            <a:off x="2227701" y="438727"/>
            <a:ext cx="5906234" cy="6465455"/>
          </a:xfrm>
          <a:custGeom>
            <a:avLst/>
            <a:gdLst>
              <a:gd name="connsiteX0" fmla="*/ 35208 w 5906234"/>
              <a:gd name="connsiteY0" fmla="*/ 0 h 6465455"/>
              <a:gd name="connsiteX1" fmla="*/ 289208 w 5906234"/>
              <a:gd name="connsiteY1" fmla="*/ 1731818 h 6465455"/>
              <a:gd name="connsiteX2" fmla="*/ 2159572 w 5906234"/>
              <a:gd name="connsiteY2" fmla="*/ 3001818 h 6465455"/>
              <a:gd name="connsiteX3" fmla="*/ 5692481 w 5906234"/>
              <a:gd name="connsiteY3" fmla="*/ 4802909 h 6465455"/>
              <a:gd name="connsiteX4" fmla="*/ 5530844 w 5906234"/>
              <a:gd name="connsiteY4" fmla="*/ 6465455 h 6465455"/>
              <a:gd name="connsiteX5" fmla="*/ 5530844 w 5906234"/>
              <a:gd name="connsiteY5" fmla="*/ 6465455 h 646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6234" h="6465455">
                <a:moveTo>
                  <a:pt x="35208" y="0"/>
                </a:moveTo>
                <a:cubicBezTo>
                  <a:pt x="-14823" y="615757"/>
                  <a:pt x="-64853" y="1231515"/>
                  <a:pt x="289208" y="1731818"/>
                </a:cubicBezTo>
                <a:cubicBezTo>
                  <a:pt x="643269" y="2232121"/>
                  <a:pt x="1259027" y="2489970"/>
                  <a:pt x="2159572" y="3001818"/>
                </a:cubicBezTo>
                <a:cubicBezTo>
                  <a:pt x="3060117" y="3513666"/>
                  <a:pt x="5130602" y="4225636"/>
                  <a:pt x="5692481" y="4802909"/>
                </a:cubicBezTo>
                <a:cubicBezTo>
                  <a:pt x="6254360" y="5380182"/>
                  <a:pt x="5530844" y="6465455"/>
                  <a:pt x="5530844" y="6465455"/>
                </a:cubicBezTo>
                <a:lnTo>
                  <a:pt x="5530844" y="6465455"/>
                </a:ln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1942079"/>
            <a:ext cx="345472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128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2399279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1252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T(Z)=0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50339" y="1357303"/>
            <a:ext cx="14899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T(X)=10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7205" y="2061576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T(Y)=7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74312" y="5688448"/>
            <a:ext cx="415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1304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15125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T(A)=18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556411" y="6273224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</a:t>
            </a:r>
            <a:r>
              <a:rPr lang="en-US" sz="32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4018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88538" y="179841"/>
            <a:ext cx="4185478" cy="3015880"/>
            <a:chOff x="4688538" y="179841"/>
            <a:chExt cx="4185478" cy="301588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88538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init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232637" y="1055917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776736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229003" y="21480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769330" y="5943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5494" y="2826389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init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87599" y="179841"/>
              <a:ext cx="3449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fini</a:t>
              </a:r>
              <a:endParaRPr lang="en-US" baseline="-25000" dirty="0"/>
            </a:p>
          </p:txBody>
        </p:sp>
      </p:grpSp>
      <p:sp>
        <p:nvSpPr>
          <p:cNvPr id="38" name="Oval 37"/>
          <p:cNvSpPr>
            <a:spLocks noChangeAspect="1"/>
          </p:cNvSpPr>
          <p:nvPr/>
        </p:nvSpPr>
        <p:spPr>
          <a:xfrm>
            <a:off x="127263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71362" y="4316383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3215461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67728" y="5408552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208055" y="3854821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1421" y="6141895"/>
            <a:ext cx="377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a stable property P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init</a:t>
            </a:r>
            <a:r>
              <a:rPr lang="en-US" dirty="0" smtClean="0"/>
              <a:t> then </a:t>
            </a:r>
          </a:p>
          <a:p>
            <a:pPr algn="ctr"/>
            <a:r>
              <a:rPr lang="en-US" dirty="0" smtClean="0"/>
              <a:t>it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12988" y="3382610"/>
            <a:ext cx="289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 does not hold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fini</a:t>
            </a:r>
            <a:r>
              <a:rPr lang="en-US" dirty="0" smtClean="0"/>
              <a:t> then </a:t>
            </a:r>
          </a:p>
          <a:p>
            <a:r>
              <a:rPr lang="en-US" dirty="0" smtClean="0"/>
              <a:t>it does not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3089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727" y="342011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549510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89538" y="937846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93505" y="34900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57524" y="1159748"/>
            <a:ext cx="40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53015" y="1531143"/>
            <a:ext cx="227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m</a:t>
            </a:r>
            <a:r>
              <a:rPr lang="en-US" sz="3600" b="1" dirty="0" err="1" smtClean="0"/>
              <a:t>ax_value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05029" y="2108025"/>
            <a:ext cx="219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min_value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30847" y="2863204"/>
            <a:ext cx="109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span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71548" y="384389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avg</a:t>
            </a:r>
            <a:endParaRPr 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89797" y="4422834"/>
            <a:ext cx="79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var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2096" y="484877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diff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58921" y="3408823"/>
            <a:ext cx="2626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s</a:t>
            </a:r>
            <a:r>
              <a:rPr lang="en-US" sz="3600" b="1" dirty="0" err="1" smtClean="0"/>
              <a:t>pan_square</a:t>
            </a:r>
            <a:endParaRPr lang="en-US" sz="3600" b="1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808849" y="2623840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808849" y="1970456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53095" y="3145799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854135" y="3572519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9159" y="87438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1801091" y="795324"/>
            <a:ext cx="884576" cy="22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5667" y="657938"/>
            <a:ext cx="1216697" cy="104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5667" y="657938"/>
            <a:ext cx="2047969" cy="47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6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973190" y="61421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786" y="50866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887590" y="1071419"/>
            <a:ext cx="2858941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071419"/>
            <a:ext cx="478846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330600" y="4366491"/>
            <a:ext cx="657392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951186" y="5543838"/>
            <a:ext cx="4795345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543838"/>
            <a:ext cx="285205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394708"/>
            <a:ext cx="3116309" cy="579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1179905" cy="2599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5753679" y="1394708"/>
            <a:ext cx="1284753" cy="2648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3817275" y="4689780"/>
            <a:ext cx="3221157" cy="53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26901" y="5556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32088" y="508989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209037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96619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340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81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337509" y="146996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251909" y="192716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016697" y="192716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50452"/>
            <a:ext cx="2406584" cy="54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511170" y="1140925"/>
            <a:ext cx="791505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166058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596770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507431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117998" y="1464214"/>
            <a:ext cx="612683" cy="139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782903" y="633639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552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41276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5139570" y="1578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6053970" y="2036192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18758" y="2036192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557239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455676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359481"/>
            <a:ext cx="3208645" cy="43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895781" y="1140925"/>
            <a:ext cx="779406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538570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981381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892042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920059" y="1464214"/>
            <a:ext cx="195233" cy="248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01042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060432" y="1078118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73994" y="0"/>
            <a:ext cx="0" cy="68580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99609" y="28465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6657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28817" y="2678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6463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33560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58222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1578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481990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278126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615016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615016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3986013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039428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277101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277101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279280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1938305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116095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788075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362717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190842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090698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788075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362717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142900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16632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429252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63199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0813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734513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4709702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2996023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24697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58079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239607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33087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604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78807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788075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111364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062192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604992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062192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58770" y="158014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255740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248249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628607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016335" y="38487"/>
            <a:ext cx="1403604" cy="5847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956944" y="6240760"/>
            <a:ext cx="2101783" cy="731153"/>
          </a:xfrm>
          <a:prstGeom prst="lef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49814" y="6179070"/>
            <a:ext cx="288049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</a:t>
            </a:r>
            <a:r>
              <a:rPr lang="en-US" sz="3600" b="1" dirty="0" smtClean="0"/>
              <a:t>cut</a:t>
            </a:r>
            <a:endParaRPr lang="en-US" sz="3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20757" y="-41835"/>
            <a:ext cx="298486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</a:t>
            </a:r>
            <a:r>
              <a:rPr lang="en-US" sz="3600" b="1" dirty="0" smtClean="0"/>
              <a:t>cut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318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86" name="Oval 85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4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0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4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8" idx="1"/>
              <a:endCxn id="86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68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6" idx="2"/>
              <a:endCxn id="50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41640" y="4525818"/>
            <a:ext cx="6215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Agent C starts by recording its state.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1102248" y="3667878"/>
            <a:ext cx="2847174" cy="8579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5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w’s state has been recorded,  and w is referenced in the next event, agent A records its own state and the state of all variables referenced in this event. So v’s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>
            <a:stCxn id="95" idx="0"/>
          </p:cNvCxnSpPr>
          <p:nvPr/>
        </p:nvCxnSpPr>
        <p:spPr>
          <a:xfrm flipH="1" flipV="1">
            <a:off x="2542281" y="1179935"/>
            <a:ext cx="2016225" cy="33458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542281" y="1790286"/>
            <a:ext cx="2168626" cy="28879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7299</TotalTime>
  <Words>852</Words>
  <Application>Microsoft Macintosh PowerPoint</Application>
  <PresentationFormat>On-screen Show (4:3)</PresentationFormat>
  <Paragraphs>351</Paragraphs>
  <Slides>17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39</cp:revision>
  <dcterms:created xsi:type="dcterms:W3CDTF">2021-07-28T18:33:11Z</dcterms:created>
  <dcterms:modified xsi:type="dcterms:W3CDTF">2021-08-31T18:17:00Z</dcterms:modified>
</cp:coreProperties>
</file>