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86" d="100"/>
          <a:sy n="86" d="100"/>
        </p:scale>
        <p:origin x="-840" y="-104"/>
      </p:cViewPr>
      <p:guideLst>
        <p:guide orient="horz" pos="3490"/>
        <p:guide pos="41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7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7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9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77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1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3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8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DF95D-2CE3-BA43-9A51-E49AF5D8F9B0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A78FF-6550-0B4B-98BD-8A13E8A12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5705" y="1290065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82906" y="1290065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83286" y="450871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83286" y="551560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2142" y="4533488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2881" y="4508714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836713" y="4528080"/>
            <a:ext cx="864914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417236" y="4508714"/>
            <a:ext cx="46991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789343" y="4533488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27334" y="4533488"/>
            <a:ext cx="2187518" cy="98211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960213" y="4533488"/>
            <a:ext cx="1459173" cy="10370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45856" y="1290065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935697" y="4503306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976861" y="4503306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19386" y="394921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492967" y="4986287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2428458" y="2132313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2592747" y="5349187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3330738" y="4306710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5518256" y="5374467"/>
            <a:ext cx="393192" cy="393192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285254" y="248139"/>
            <a:ext cx="2042747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arker from B</a:t>
            </a:r>
            <a:endParaRPr lang="en-US" sz="2400" b="1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271538" y="867315"/>
            <a:ext cx="904783" cy="43237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35498" y="2658835"/>
            <a:ext cx="5847574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Event: B’ takes local snapshot; sends marker</a:t>
            </a:r>
            <a:endParaRPr 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8343" y="3456775"/>
            <a:ext cx="8401308" cy="461665"/>
          </a:xfrm>
          <a:prstGeom prst="rect">
            <a:avLst/>
          </a:prstGeom>
          <a:solidFill>
            <a:srgbClr val="FFFF00"/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Event: A takes local snapshot; sends marker on receiving marker</a:t>
            </a:r>
            <a:endParaRPr lang="en-US" sz="2400" b="1" dirty="0"/>
          </a:p>
        </p:txBody>
      </p:sp>
      <p:cxnSp>
        <p:nvCxnSpPr>
          <p:cNvPr id="50" name="Straight Arrow Connector 49"/>
          <p:cNvCxnSpPr>
            <a:stCxn id="43" idx="0"/>
            <a:endCxn id="36" idx="5"/>
          </p:cNvCxnSpPr>
          <p:nvPr/>
        </p:nvCxnSpPr>
        <p:spPr>
          <a:xfrm flipH="1" flipV="1">
            <a:off x="2764068" y="2467923"/>
            <a:ext cx="1295217" cy="19091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38" idx="0"/>
          </p:cNvCxnSpPr>
          <p:nvPr/>
        </p:nvCxnSpPr>
        <p:spPr>
          <a:xfrm flipH="1">
            <a:off x="3527334" y="3918440"/>
            <a:ext cx="889902" cy="38827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020678" y="6012469"/>
            <a:ext cx="2056973" cy="461665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m</a:t>
            </a:r>
            <a:r>
              <a:rPr lang="en-US" sz="2400" b="1" dirty="0" smtClean="0"/>
              <a:t>arker from A</a:t>
            </a:r>
            <a:endParaRPr lang="en-US" sz="2400" b="1" dirty="0"/>
          </a:p>
        </p:txBody>
      </p:sp>
      <p:cxnSp>
        <p:nvCxnSpPr>
          <p:cNvPr id="55" name="Straight Arrow Connector 54"/>
          <p:cNvCxnSpPr>
            <a:stCxn id="53" idx="0"/>
            <a:endCxn id="39" idx="5"/>
          </p:cNvCxnSpPr>
          <p:nvPr/>
        </p:nvCxnSpPr>
        <p:spPr>
          <a:xfrm flipH="1" flipV="1">
            <a:off x="5853866" y="5710077"/>
            <a:ext cx="195299" cy="3023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082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5705" y="1290065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82906" y="1290065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76849" y="3814869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76849" y="4821756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5705" y="3839643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866444" y="3814869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730276" y="3834235"/>
            <a:ext cx="864914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60234" y="3845051"/>
            <a:ext cx="469911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682906" y="3839643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910193" y="3839643"/>
            <a:ext cx="2326136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853776" y="3839643"/>
            <a:ext cx="1459173" cy="1037069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45856" y="1290065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829260" y="3809461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870424" y="3809461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312949" y="3255373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7386530" y="4292442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58101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5705" y="1290065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82906" y="1290065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45856" y="1290065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76849" y="309521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82906" y="2335168"/>
            <a:ext cx="1512702" cy="760050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85728" y="251977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endParaRPr lang="en-US" sz="3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67251" y="2296952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195547" y="2281511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826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5705" y="1290065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682906" y="1290065"/>
            <a:ext cx="737991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45856" y="1290065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76849" y="309521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82906" y="2335168"/>
            <a:ext cx="1512702" cy="760050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85728" y="2519776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endParaRPr lang="en-US" sz="3200" b="1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68095" y="383720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8095" y="484409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6951" y="3861977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13100" y="3894785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74152" y="3861977"/>
            <a:ext cx="737991" cy="101229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37102" y="3861977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80460" y="3252427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54041" y="4289496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8095" y="566713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674152" y="4907080"/>
            <a:ext cx="1512702" cy="760050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76974" y="5091688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endParaRPr lang="en-US" sz="3200" b="1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1567251" y="2296952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567251" y="4844090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043147" y="4868863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195547" y="2281511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12143" y="3861977"/>
            <a:ext cx="2738562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12143" y="3861977"/>
            <a:ext cx="1863466" cy="180515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636896" y="3837203"/>
            <a:ext cx="1513809" cy="182992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34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Arrow Connector 27"/>
          <p:cNvCxnSpPr/>
          <p:nvPr/>
        </p:nvCxnSpPr>
        <p:spPr>
          <a:xfrm flipV="1">
            <a:off x="368095" y="59790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368095" y="160479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6951" y="622682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13100" y="655490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2674152" y="622682"/>
            <a:ext cx="737991" cy="101229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1037102" y="622682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180460" y="13132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254041" y="1050201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368095" y="242783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674152" y="1667785"/>
            <a:ext cx="1512702" cy="760050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276974" y="1852393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endParaRPr lang="en-US" sz="3200" b="1" dirty="0"/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1567251" y="1604795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3043147" y="1629568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412143" y="622682"/>
            <a:ext cx="2738562" cy="1012295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412143" y="622682"/>
            <a:ext cx="1863466" cy="1805153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4636896" y="597908"/>
            <a:ext cx="1513809" cy="182992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68095" y="404642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68095" y="505331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546951" y="4071202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513100" y="4104010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674152" y="4071202"/>
            <a:ext cx="737991" cy="101229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1037102" y="4071202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180460" y="3461652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7254041" y="4498721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68095" y="5876355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674152" y="5116305"/>
            <a:ext cx="1512702" cy="760050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276974" y="5300913"/>
            <a:ext cx="4018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</a:t>
            </a:r>
            <a:endParaRPr lang="en-US" sz="3200" b="1" dirty="0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567251" y="5053315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043147" y="5078088"/>
            <a:ext cx="737991" cy="82304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12143" y="4071202"/>
            <a:ext cx="2738562" cy="1012295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412143" y="4071202"/>
            <a:ext cx="1863466" cy="1805153"/>
          </a:xfrm>
          <a:prstGeom prst="straightConnector1">
            <a:avLst/>
          </a:prstGeom>
          <a:ln w="127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4636896" y="4046428"/>
            <a:ext cx="1513809" cy="1829928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4052901" y="4046428"/>
            <a:ext cx="1014652" cy="182992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4052901" y="5053315"/>
            <a:ext cx="2911238" cy="823040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7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5705" y="1290065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10799" y="1259883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928" y="705289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687414" y="2272178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696290" y="70528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20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96612" y="226107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15</a:t>
            </a:r>
            <a:endParaRPr lang="en-US" sz="3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10476" y="226107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30</a:t>
            </a:r>
            <a:endParaRPr 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734979" y="70845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0</a:t>
            </a:r>
            <a:endParaRPr lang="en-US" sz="3200" b="1" dirty="0"/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395928" y="4428433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95928" y="5435320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74784" y="4453207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885523" y="4428433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329878" y="4423025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08293" y="3843657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7281874" y="4880726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15007" y="3868431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706493" y="5435320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2715369" y="386843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10</a:t>
            </a:r>
            <a:endParaRPr lang="en-US" sz="3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015691" y="542422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15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029555" y="542422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14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754058" y="3871601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0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79714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 flipV="1">
            <a:off x="376849" y="1265291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376849" y="2272178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55705" y="1290065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66444" y="1265291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10799" y="1259883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189214" y="680515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7262795" y="1717584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5928" y="705289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687414" y="2272178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2696290" y="70528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20</a:t>
            </a:r>
            <a:endParaRPr lang="en-US" sz="3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996612" y="226107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  <a:r>
              <a:rPr lang="en-US" sz="3200" b="1" dirty="0" smtClean="0"/>
              <a:t>5</a:t>
            </a:r>
            <a:endParaRPr lang="en-US" sz="32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010476" y="226107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30</a:t>
            </a:r>
            <a:endParaRPr lang="en-US" sz="32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734979" y="708459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0</a:t>
            </a:r>
            <a:endParaRPr lang="en-US" sz="3200" b="1" dirty="0"/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2554469" y="442337"/>
            <a:ext cx="1341453" cy="2140338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95928" y="4130667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95928" y="5137554"/>
            <a:ext cx="7655026" cy="2477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74784" y="4155441"/>
            <a:ext cx="1328037" cy="100688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885523" y="4130667"/>
            <a:ext cx="554453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329878" y="4125259"/>
            <a:ext cx="737991" cy="101229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08293" y="3545891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</a:t>
            </a:r>
            <a:endParaRPr lang="en-US" sz="32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281874" y="4582960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5007" y="3570665"/>
            <a:ext cx="39265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706493" y="5137554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12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715369" y="357066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20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015691" y="512645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2</a:t>
            </a:r>
            <a:r>
              <a:rPr lang="en-US" sz="3200" b="1" dirty="0" smtClean="0"/>
              <a:t>5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029555" y="512645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30</a:t>
            </a:r>
            <a:endParaRPr lang="en-US" sz="32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4754058" y="3573835"/>
            <a:ext cx="6006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4</a:t>
            </a:r>
            <a:r>
              <a:rPr lang="en-US" sz="3200" b="1" dirty="0" smtClean="0"/>
              <a:t>0</a:t>
            </a:r>
            <a:endParaRPr lang="en-US" sz="3200" b="1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3915002" y="3307713"/>
            <a:ext cx="1420622" cy="2140338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915002" y="120513"/>
            <a:ext cx="44380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22 : cut at logical time 22</a:t>
            </a:r>
            <a:endParaRPr lang="en-US" sz="32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3895922" y="5877672"/>
            <a:ext cx="44380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35 : cut at logical time 35</a:t>
            </a:r>
            <a:endParaRPr lang="en-US" sz="3200" b="1" dirty="0"/>
          </a:p>
        </p:txBody>
      </p:sp>
      <p:cxnSp>
        <p:nvCxnSpPr>
          <p:cNvPr id="11" name="Straight Arrow Connector 10"/>
          <p:cNvCxnSpPr>
            <a:stCxn id="66" idx="0"/>
          </p:cNvCxnSpPr>
          <p:nvPr/>
        </p:nvCxnSpPr>
        <p:spPr>
          <a:xfrm flipH="1" flipV="1">
            <a:off x="5354703" y="5448051"/>
            <a:ext cx="760236" cy="42962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9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97</Words>
  <Application>Microsoft Macintosh PowerPoint</Application>
  <PresentationFormat>On-screen Show (4:3)</PresentationFormat>
  <Paragraphs>61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5</cp:revision>
  <dcterms:created xsi:type="dcterms:W3CDTF">2021-10-13T21:09:57Z</dcterms:created>
  <dcterms:modified xsi:type="dcterms:W3CDTF">2021-10-14T17:13:56Z</dcterms:modified>
</cp:coreProperties>
</file>