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616" y="-104"/>
      </p:cViewPr>
      <p:guideLst>
        <p:guide orient="horz" pos="3990"/>
        <p:guide pos="5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5622" y="1844407"/>
            <a:ext cx="2128384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51120" y="1259631"/>
            <a:ext cx="0" cy="385647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0727" y="317386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046" y="288147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0034" y="4885275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B</a:t>
            </a:r>
            <a:endParaRPr lang="en-US" sz="2800" b="1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6768965" y="4198387"/>
            <a:ext cx="223191" cy="686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35" y="5761806"/>
            <a:ext cx="51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received at this point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856" y="261610"/>
            <a:ext cx="456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sent at this point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661766" y="784830"/>
            <a:ext cx="1801525" cy="10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</p:cNvCxnSpPr>
          <p:nvPr/>
        </p:nvCxnSpPr>
        <p:spPr>
          <a:xfrm flipH="1" flipV="1">
            <a:off x="1142637" y="4202686"/>
            <a:ext cx="1856223" cy="1559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88930" y="4202686"/>
            <a:ext cx="41549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2733708" y="288124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760330" y="21213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10615" y="330039"/>
            <a:ext cx="3469799" cy="1718562"/>
            <a:chOff x="410615" y="330039"/>
            <a:chExt cx="3469799" cy="1718562"/>
          </a:xfrm>
        </p:grpSpPr>
        <p:sp>
          <p:nvSpPr>
            <p:cNvPr id="3" name="Oval 2"/>
            <p:cNvSpPr/>
            <p:nvPr/>
          </p:nvSpPr>
          <p:spPr>
            <a:xfrm>
              <a:off x="2966014" y="1134200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  <a:endParaRPr 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10615" y="1134201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3" idx="2"/>
              <a:endCxn id="4" idx="6"/>
            </p:cNvCxnSpPr>
            <p:nvPr/>
          </p:nvCxnSpPr>
          <p:spPr>
            <a:xfrm flipH="1">
              <a:off x="1325015" y="1591400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4" idx="4"/>
              <a:endCxn id="3" idx="4"/>
            </p:cNvCxnSpPr>
            <p:nvPr/>
          </p:nvCxnSpPr>
          <p:spPr>
            <a:xfrm rot="5400000" flipH="1" flipV="1">
              <a:off x="2145513" y="770901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43057" y="330039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0970" y="1340714"/>
              <a:ext cx="4168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cxnSp>
          <p:nvCxnSpPr>
            <p:cNvPr id="22" name="Curved Connector 21"/>
            <p:cNvCxnSpPr>
              <a:stCxn id="3" idx="1"/>
              <a:endCxn id="4" idx="7"/>
            </p:cNvCxnSpPr>
            <p:nvPr/>
          </p:nvCxnSpPr>
          <p:spPr>
            <a:xfrm rot="16200000" flipH="1" flipV="1">
              <a:off x="2145514" y="313700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309091" y="407526"/>
              <a:ext cx="613128" cy="420266"/>
              <a:chOff x="5941501" y="540172"/>
              <a:chExt cx="613128" cy="42026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099925" y="350306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834036" y="0"/>
            <a:ext cx="3862452" cy="1902685"/>
            <a:chOff x="370514" y="2390671"/>
            <a:chExt cx="3862452" cy="1902685"/>
          </a:xfrm>
        </p:grpSpPr>
        <p:sp>
          <p:nvSpPr>
            <p:cNvPr id="32" name="Oval 31"/>
            <p:cNvSpPr/>
            <p:nvPr/>
          </p:nvSpPr>
          <p:spPr>
            <a:xfrm>
              <a:off x="2925913" y="3378955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  <a:endParaRPr 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70514" y="3378956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2" idx="2"/>
              <a:endCxn id="33" idx="6"/>
            </p:cNvCxnSpPr>
            <p:nvPr/>
          </p:nvCxnSpPr>
          <p:spPr>
            <a:xfrm flipH="1">
              <a:off x="1284914" y="3836155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3" idx="4"/>
              <a:endCxn id="32" idx="4"/>
            </p:cNvCxnSpPr>
            <p:nvPr/>
          </p:nvCxnSpPr>
          <p:spPr>
            <a:xfrm rot="5400000" flipH="1" flipV="1">
              <a:off x="2105412" y="3015656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2956" y="2574794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00869" y="3585469"/>
              <a:ext cx="4168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cxnSp>
          <p:nvCxnSpPr>
            <p:cNvPr id="41" name="Curved Connector 40"/>
            <p:cNvCxnSpPr>
              <a:stCxn id="32" idx="1"/>
              <a:endCxn id="33" idx="7"/>
            </p:cNvCxnSpPr>
            <p:nvPr/>
          </p:nvCxnSpPr>
          <p:spPr>
            <a:xfrm rot="16200000" flipH="1" flipV="1">
              <a:off x="2105413" y="2558455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268990" y="2652281"/>
              <a:ext cx="613128" cy="420266"/>
              <a:chOff x="5941501" y="540172"/>
              <a:chExt cx="613128" cy="42026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843412" y="2390671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114826" y="3375336"/>
              <a:ext cx="613128" cy="420266"/>
              <a:chOff x="5941501" y="540172"/>
              <a:chExt cx="613128" cy="42026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3552471" y="2856671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M1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64" idx="1"/>
              <a:endCxn id="61" idx="3"/>
            </p:cNvCxnSpPr>
            <p:nvPr/>
          </p:nvCxnSpPr>
          <p:spPr>
            <a:xfrm flipH="1">
              <a:off x="2727954" y="3118281"/>
              <a:ext cx="824517" cy="46718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694" y="2959500"/>
            <a:ext cx="4243000" cy="2467274"/>
            <a:chOff x="100804" y="3470596"/>
            <a:chExt cx="4243000" cy="2467274"/>
          </a:xfrm>
        </p:grpSpPr>
        <p:grpSp>
          <p:nvGrpSpPr>
            <p:cNvPr id="78" name="Group 77"/>
            <p:cNvGrpSpPr/>
            <p:nvPr/>
          </p:nvGrpSpPr>
          <p:grpSpPr>
            <a:xfrm>
              <a:off x="493657" y="3554802"/>
              <a:ext cx="3850147" cy="1788712"/>
              <a:chOff x="370514" y="4703888"/>
              <a:chExt cx="3850147" cy="1788712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70514" y="4703888"/>
                <a:ext cx="3469799" cy="1718562"/>
                <a:chOff x="410615" y="330039"/>
                <a:chExt cx="3469799" cy="1718562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66014" y="1134200"/>
                  <a:ext cx="914400" cy="914400"/>
                </a:xfrm>
                <a:prstGeom prst="ellipse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rgbClr val="FFFFFF"/>
                      </a:solidFill>
                    </a:rPr>
                    <a:t>B</a:t>
                  </a:r>
                  <a:endParaRPr lang="en-US" sz="4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10615" y="1134201"/>
                  <a:ext cx="914400" cy="914400"/>
                </a:xfrm>
                <a:prstGeom prst="ellipse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chemeClr val="bg1"/>
                      </a:solidFill>
                    </a:rPr>
                    <a:t>A</a:t>
                  </a:r>
                  <a:endParaRPr lang="en-US" sz="4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0" name="Straight Arrow Connector 49"/>
                <p:cNvCxnSpPr>
                  <a:stCxn id="48" idx="2"/>
                  <a:endCxn id="49" idx="6"/>
                </p:cNvCxnSpPr>
                <p:nvPr/>
              </p:nvCxnSpPr>
              <p:spPr>
                <a:xfrm flipH="1">
                  <a:off x="1325015" y="1591400"/>
                  <a:ext cx="1640999" cy="1"/>
                </a:xfrm>
                <a:prstGeom prst="straightConnector1">
                  <a:avLst/>
                </a:prstGeom>
                <a:ln w="76200" cmpd="sng"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urved Connector 50"/>
                <p:cNvCxnSpPr>
                  <a:stCxn id="49" idx="4"/>
                  <a:endCxn id="48" idx="4"/>
                </p:cNvCxnSpPr>
                <p:nvPr/>
              </p:nvCxnSpPr>
              <p:spPr>
                <a:xfrm rot="5400000" flipH="1" flipV="1">
                  <a:off x="2145513" y="770901"/>
                  <a:ext cx="1" cy="2555399"/>
                </a:xfrm>
                <a:prstGeom prst="curvedConnector3">
                  <a:avLst>
                    <a:gd name="adj1" fmla="val -22860000000"/>
                  </a:avLst>
                </a:prstGeom>
                <a:ln w="76200" cmpd="sng"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943057" y="330039"/>
                  <a:ext cx="4068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x</a:t>
                  </a:r>
                  <a:endParaRPr lang="en-US" sz="4000" dirty="0"/>
                </a:p>
              </p:txBody>
            </p:sp>
            <p:cxnSp>
              <p:nvCxnSpPr>
                <p:cNvPr id="54" name="Curved Connector 53"/>
                <p:cNvCxnSpPr>
                  <a:stCxn id="48" idx="1"/>
                  <a:endCxn id="49" idx="7"/>
                </p:cNvCxnSpPr>
                <p:nvPr/>
              </p:nvCxnSpPr>
              <p:spPr>
                <a:xfrm rot="16200000" flipH="1" flipV="1">
                  <a:off x="2145514" y="313700"/>
                  <a:ext cx="1" cy="1908821"/>
                </a:xfrm>
                <a:prstGeom prst="curvedConnector3">
                  <a:avLst>
                    <a:gd name="adj1" fmla="val -36251100000"/>
                  </a:avLst>
                </a:prstGeom>
                <a:ln w="76200" cmpd="sng">
                  <a:solidFill>
                    <a:srgbClr val="3366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2309091" y="407526"/>
                  <a:ext cx="613128" cy="420266"/>
                  <a:chOff x="5941501" y="540172"/>
                  <a:chExt cx="613128" cy="420266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5941501" y="540172"/>
                    <a:ext cx="613128" cy="420266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5941501" y="540172"/>
                    <a:ext cx="306564" cy="204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6248065" y="540172"/>
                    <a:ext cx="306564" cy="204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883513" y="350306"/>
                  <a:ext cx="6804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M0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76331" y="5482372"/>
                <a:ext cx="613128" cy="420266"/>
                <a:chOff x="5941501" y="540172"/>
                <a:chExt cx="613128" cy="420266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941501" y="540172"/>
                  <a:ext cx="613128" cy="4202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941501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248065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230284" y="5536638"/>
                <a:ext cx="613128" cy="420266"/>
                <a:chOff x="5941501" y="540172"/>
                <a:chExt cx="613128" cy="42026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941501" y="540172"/>
                  <a:ext cx="613128" cy="4202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941501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248065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3540166" y="4896205"/>
                <a:ext cx="68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M1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4" name="Straight Arrow Connector 73"/>
              <p:cNvCxnSpPr>
                <a:stCxn id="73" idx="1"/>
                <a:endCxn id="66" idx="0"/>
              </p:cNvCxnSpPr>
              <p:nvPr/>
            </p:nvCxnSpPr>
            <p:spPr>
              <a:xfrm flipH="1">
                <a:off x="1682895" y="5157815"/>
                <a:ext cx="1857271" cy="3245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309091" y="5969380"/>
                <a:ext cx="68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M2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00804" y="3470596"/>
              <a:ext cx="4182363" cy="2467274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97423" y="234329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826000" y="234329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56926" y="2969027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199425" y="3043706"/>
            <a:ext cx="3469799" cy="1718562"/>
            <a:chOff x="410615" y="330039"/>
            <a:chExt cx="3469799" cy="1718562"/>
          </a:xfrm>
        </p:grpSpPr>
        <p:sp>
          <p:nvSpPr>
            <p:cNvPr id="97" name="Oval 96"/>
            <p:cNvSpPr/>
            <p:nvPr/>
          </p:nvSpPr>
          <p:spPr>
            <a:xfrm>
              <a:off x="2966014" y="1134200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  <a:endParaRPr 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10615" y="1134201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7" idx="2"/>
              <a:endCxn id="98" idx="6"/>
            </p:cNvCxnSpPr>
            <p:nvPr/>
          </p:nvCxnSpPr>
          <p:spPr>
            <a:xfrm flipH="1">
              <a:off x="1325015" y="1591400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4"/>
              <a:endCxn id="97" idx="4"/>
            </p:cNvCxnSpPr>
            <p:nvPr/>
          </p:nvCxnSpPr>
          <p:spPr>
            <a:xfrm rot="5400000" flipH="1" flipV="1">
              <a:off x="2145513" y="770901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43057" y="330039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cxnSp>
          <p:nvCxnSpPr>
            <p:cNvPr id="102" name="Curved Connector 101"/>
            <p:cNvCxnSpPr>
              <a:stCxn id="97" idx="1"/>
              <a:endCxn id="98" idx="7"/>
            </p:cNvCxnSpPr>
            <p:nvPr/>
          </p:nvCxnSpPr>
          <p:spPr>
            <a:xfrm rot="16200000" flipH="1" flipV="1">
              <a:off x="2145514" y="313700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09091" y="407526"/>
              <a:ext cx="613128" cy="420266"/>
              <a:chOff x="5941501" y="540172"/>
              <a:chExt cx="613128" cy="42026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2883513" y="350306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048060" y="3829611"/>
            <a:ext cx="613128" cy="420266"/>
            <a:chOff x="5941501" y="540172"/>
            <a:chExt cx="613128" cy="420266"/>
          </a:xfrm>
        </p:grpSpPr>
        <p:sp>
          <p:nvSpPr>
            <p:cNvPr id="91" name="Rectangle 90"/>
            <p:cNvSpPr/>
            <p:nvPr/>
          </p:nvSpPr>
          <p:spPr>
            <a:xfrm>
              <a:off x="5941501" y="540172"/>
              <a:ext cx="613128" cy="420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5941501" y="540172"/>
              <a:ext cx="306564" cy="204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6248065" y="540172"/>
              <a:ext cx="306564" cy="204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7091855" y="4172342"/>
            <a:ext cx="68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31237" y="194038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576474" y="1445326"/>
            <a:ext cx="184666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24925" y="194038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  <a:endParaRPr lang="en-US" sz="4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03310" y="4687299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  <a:endParaRPr 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555391" y="466686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  <a:endParaRPr lang="en-US" sz="4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07911" y="5753283"/>
            <a:ext cx="8792942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Messages on different channels may overtake each other.</a:t>
            </a:r>
          </a:p>
          <a:p>
            <a:pPr algn="ctr"/>
            <a:r>
              <a:rPr lang="en-US" sz="2800" b="1" dirty="0" smtClean="0"/>
              <a:t>Messages on the same channel are delivered in order.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386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97563" y="210601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1268976" y="197752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81204" y="200624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728770" y="200624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282605" y="202148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671576" y="2211670"/>
            <a:ext cx="637573" cy="8675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1406136" y="1385753"/>
            <a:ext cx="652277" cy="59177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1503123" y="2211670"/>
            <a:ext cx="350914" cy="86759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4"/>
          </p:cNvCxnSpPr>
          <p:nvPr/>
        </p:nvCxnSpPr>
        <p:spPr>
          <a:xfrm flipV="1">
            <a:off x="2517951" y="2280565"/>
            <a:ext cx="500413" cy="79870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</p:cNvCxnSpPr>
          <p:nvPr/>
        </p:nvCxnSpPr>
        <p:spPr>
          <a:xfrm>
            <a:off x="4865930" y="2280565"/>
            <a:ext cx="491695" cy="79870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</p:cNvCxnSpPr>
          <p:nvPr/>
        </p:nvCxnSpPr>
        <p:spPr>
          <a:xfrm flipV="1">
            <a:off x="4865930" y="1422916"/>
            <a:ext cx="652277" cy="583329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</p:cNvCxnSpPr>
          <p:nvPr/>
        </p:nvCxnSpPr>
        <p:spPr>
          <a:xfrm>
            <a:off x="4962917" y="2240392"/>
            <a:ext cx="949443" cy="72208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2216" y="4495394"/>
            <a:ext cx="2928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Incoming message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1976407" y="2962472"/>
            <a:ext cx="541544" cy="15329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</p:cNvCxnSpPr>
          <p:nvPr/>
        </p:nvCxnSpPr>
        <p:spPr>
          <a:xfrm flipH="1" flipV="1">
            <a:off x="861353" y="2962472"/>
            <a:ext cx="1115054" cy="15329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5062" y="470471"/>
            <a:ext cx="292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Outgoing message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1854037" y="993691"/>
            <a:ext cx="1644953" cy="71324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3498990" y="993691"/>
            <a:ext cx="1639661" cy="71324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64189" y="4495394"/>
            <a:ext cx="243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Internal events</a:t>
            </a:r>
            <a:endParaRPr lang="en-US" sz="2800" b="1" dirty="0"/>
          </a:p>
        </p:txBody>
      </p:sp>
      <p:cxnSp>
        <p:nvCxnSpPr>
          <p:cNvPr id="47" name="Straight Arrow Connector 46"/>
          <p:cNvCxnSpPr>
            <a:stCxn id="45" idx="0"/>
            <a:endCxn id="10" idx="4"/>
          </p:cNvCxnSpPr>
          <p:nvPr/>
        </p:nvCxnSpPr>
        <p:spPr>
          <a:xfrm flipH="1" flipV="1">
            <a:off x="4865930" y="2280565"/>
            <a:ext cx="2016814" cy="22148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0"/>
            <a:endCxn id="11" idx="4"/>
          </p:cNvCxnSpPr>
          <p:nvPr/>
        </p:nvCxnSpPr>
        <p:spPr>
          <a:xfrm flipH="1" flipV="1">
            <a:off x="6419765" y="2295805"/>
            <a:ext cx="462979" cy="2199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4753" y="3283656"/>
            <a:ext cx="2802872" cy="98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Message-receive events</a:t>
            </a:r>
            <a:endParaRPr lang="en-US" sz="2800" b="1" dirty="0"/>
          </a:p>
        </p:txBody>
      </p:sp>
      <p:cxnSp>
        <p:nvCxnSpPr>
          <p:cNvPr id="55" name="Straight Arrow Connector 54"/>
          <p:cNvCxnSpPr>
            <a:endCxn id="5" idx="5"/>
          </p:cNvCxnSpPr>
          <p:nvPr/>
        </p:nvCxnSpPr>
        <p:spPr>
          <a:xfrm flipH="1" flipV="1">
            <a:off x="1503123" y="2211670"/>
            <a:ext cx="2605466" cy="12243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" idx="5"/>
          </p:cNvCxnSpPr>
          <p:nvPr/>
        </p:nvCxnSpPr>
        <p:spPr>
          <a:xfrm flipH="1" flipV="1">
            <a:off x="3115351" y="2240392"/>
            <a:ext cx="993238" cy="11956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62643" y="5348452"/>
            <a:ext cx="460544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Timeline of an Agent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84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87820" y="912066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46932" y="3769609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C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91102" y="3769610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>
            <a:stCxn id="2" idx="4"/>
            <a:endCxn id="3" idx="0"/>
          </p:cNvCxnSpPr>
          <p:nvPr/>
        </p:nvCxnSpPr>
        <p:spPr>
          <a:xfrm>
            <a:off x="4545020" y="1826466"/>
            <a:ext cx="3059112" cy="1943143"/>
          </a:xfrm>
          <a:prstGeom prst="straightConnector1">
            <a:avLst/>
          </a:prstGeom>
          <a:ln w="7620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6"/>
          </p:cNvCxnSpPr>
          <p:nvPr/>
        </p:nvCxnSpPr>
        <p:spPr>
          <a:xfrm flipH="1">
            <a:off x="2105502" y="4226809"/>
            <a:ext cx="5041430" cy="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" idx="6"/>
            <a:endCxn id="3" idx="7"/>
          </p:cNvCxnSpPr>
          <p:nvPr/>
        </p:nvCxnSpPr>
        <p:spPr>
          <a:xfrm>
            <a:off x="5002220" y="1369266"/>
            <a:ext cx="2925201" cy="2534254"/>
          </a:xfrm>
          <a:prstGeom prst="curvedConnector2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3" idx="4"/>
          </p:cNvCxnSpPr>
          <p:nvPr/>
        </p:nvCxnSpPr>
        <p:spPr>
          <a:xfrm rot="5400000" flipH="1" flipV="1">
            <a:off x="4626216" y="1706095"/>
            <a:ext cx="1" cy="5955830"/>
          </a:xfrm>
          <a:prstGeom prst="curvedConnector3">
            <a:avLst>
              <a:gd name="adj1" fmla="val -22860000000"/>
            </a:avLst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4"/>
            <a:endCxn id="4" idx="0"/>
          </p:cNvCxnSpPr>
          <p:nvPr/>
        </p:nvCxnSpPr>
        <p:spPr>
          <a:xfrm flipH="1">
            <a:off x="1648302" y="1826466"/>
            <a:ext cx="2896718" cy="1943144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" idx="2"/>
            <a:endCxn id="4" idx="0"/>
          </p:cNvCxnSpPr>
          <p:nvPr/>
        </p:nvCxnSpPr>
        <p:spPr>
          <a:xfrm rot="10800000" flipV="1">
            <a:off x="1648302" y="1369266"/>
            <a:ext cx="2439518" cy="2400344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4725" y="1118580"/>
            <a:ext cx="454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5615868" y="2594975"/>
            <a:ext cx="416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5870" y="3549577"/>
            <a:ext cx="406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860" y="4239577"/>
            <a:ext cx="416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6991" y="2241032"/>
            <a:ext cx="363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05502" y="1369266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z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3076" y="226131"/>
            <a:ext cx="1502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Agent A</a:t>
            </a:r>
            <a:endParaRPr lang="en-US" sz="3200" dirty="0"/>
          </a:p>
        </p:txBody>
      </p:sp>
      <p:cxnSp>
        <p:nvCxnSpPr>
          <p:cNvPr id="41" name="Straight Arrow Connector 40"/>
          <p:cNvCxnSpPr>
            <a:stCxn id="39" idx="2"/>
            <a:endCxn id="2" idx="7"/>
          </p:cNvCxnSpPr>
          <p:nvPr/>
        </p:nvCxnSpPr>
        <p:spPr>
          <a:xfrm flipH="1">
            <a:off x="4868309" y="810907"/>
            <a:ext cx="1996135" cy="2350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0376" y="461201"/>
            <a:ext cx="18000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 z</a:t>
            </a:r>
            <a:endParaRPr lang="en-US" sz="3200" dirty="0"/>
          </a:p>
        </p:txBody>
      </p:sp>
      <p:cxnSp>
        <p:nvCxnSpPr>
          <p:cNvPr id="47" name="Straight Connector 46"/>
          <p:cNvCxnSpPr>
            <a:stCxn id="45" idx="2"/>
            <a:endCxn id="38" idx="1"/>
          </p:cNvCxnSpPr>
          <p:nvPr/>
        </p:nvCxnSpPr>
        <p:spPr>
          <a:xfrm>
            <a:off x="1710422" y="1045977"/>
            <a:ext cx="395080" cy="677232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1577" y="5599098"/>
            <a:ext cx="8138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Agent diagram is a labeled directed graph.</a:t>
            </a:r>
          </a:p>
          <a:p>
            <a:r>
              <a:rPr lang="en-US" sz="3200" b="1" dirty="0" smtClean="0"/>
              <a:t>Vertex: agent.     Labeled edge: named channel</a:t>
            </a:r>
            <a:endParaRPr lang="en-US" sz="3200" b="1" dirty="0"/>
          </a:p>
        </p:txBody>
      </p:sp>
      <p:cxnSp>
        <p:nvCxnSpPr>
          <p:cNvPr id="22" name="Curved Connector 21"/>
          <p:cNvCxnSpPr>
            <a:stCxn id="3" idx="1"/>
            <a:endCxn id="4" idx="7"/>
          </p:cNvCxnSpPr>
          <p:nvPr/>
        </p:nvCxnSpPr>
        <p:spPr>
          <a:xfrm rot="16200000" flipH="1" flipV="1">
            <a:off x="4626216" y="1248894"/>
            <a:ext cx="1" cy="5309252"/>
          </a:xfrm>
          <a:prstGeom prst="curvedConnector3">
            <a:avLst>
              <a:gd name="adj1" fmla="val -36251100000"/>
            </a:avLst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45020" y="2747375"/>
            <a:ext cx="35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287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93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77985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7252" y="1317625"/>
            <a:ext cx="0" cy="3451225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35622" y="1317625"/>
            <a:ext cx="0" cy="3451225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70034" y="1259631"/>
            <a:ext cx="0" cy="354985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3652" y="5180680"/>
            <a:ext cx="866109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timeline for a channel is the sequence of message lines cut for by vertical lines representing different points in the trajectory</a:t>
            </a:r>
            <a:endParaRPr lang="en-US" sz="3200" b="1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39233" y="274431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740825" y="214540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2570092" y="202825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2570092" y="275366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298462" y="33384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5032874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010167" y="225190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261304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9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8553" y="5689712"/>
            <a:ext cx="660779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Sequence</a:t>
            </a:r>
            <a:r>
              <a:rPr lang="en-US" sz="3600" b="1" dirty="0" smtClean="0"/>
              <a:t> of events in a timeline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146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766" y="395497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5438" y="12596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857503" y="122011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54422" y="284728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1825154" y="231468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92130" y="404149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8735" y="398197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250159" y="2899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899837" y="2784101"/>
            <a:ext cx="646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299192" y="398197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74" y="5633066"/>
            <a:ext cx="9118026" cy="126188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Alternate sequence</a:t>
            </a:r>
            <a:r>
              <a:rPr lang="en-US" sz="3600" b="1" dirty="0" smtClean="0"/>
              <a:t> of events in the timeline</a:t>
            </a:r>
          </a:p>
          <a:p>
            <a:r>
              <a:rPr lang="en-US" sz="3600" b="1" dirty="0" smtClean="0"/>
              <a:t>Each edge: from smaller number to bigger one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47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84742" y="1887166"/>
            <a:ext cx="2526649" cy="1022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0273" y="2885274"/>
            <a:ext cx="1517615" cy="103794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56693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1895871" cy="103028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766" y="395497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3381" y="2881476"/>
            <a:ext cx="2726778" cy="11004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1172758" y="175341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112999" y="381083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642815" y="2789953"/>
            <a:ext cx="1735409" cy="113326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5438" y="12596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4422" y="1231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28826" y="12844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95802" y="278410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16671" y="236805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57651" y="40654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8735" y="398197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40937" y="278345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66257" y="2325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9950" y="231468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86008" y="2784101"/>
            <a:ext cx="646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643015" y="39479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74" y="5633066"/>
            <a:ext cx="9118026" cy="126188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Alternate sequence</a:t>
            </a:r>
            <a:r>
              <a:rPr lang="en-US" sz="3600" b="1" dirty="0" smtClean="0"/>
              <a:t> of events in the timeline</a:t>
            </a:r>
          </a:p>
          <a:p>
            <a:r>
              <a:rPr lang="en-US" sz="3600" b="1" dirty="0" smtClean="0"/>
              <a:t>Each edge: from smaller number to bigger one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40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36945" y="6086570"/>
            <a:ext cx="358528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 consistent cut</a:t>
            </a:r>
            <a:endParaRPr lang="en-US" sz="4000" b="1" dirty="0"/>
          </a:p>
        </p:txBody>
      </p:sp>
      <p:sp>
        <p:nvSpPr>
          <p:cNvPr id="3" name="Freeform 2"/>
          <p:cNvSpPr/>
          <p:nvPr/>
        </p:nvSpPr>
        <p:spPr>
          <a:xfrm>
            <a:off x="2736945" y="1234306"/>
            <a:ext cx="2057419" cy="3649252"/>
          </a:xfrm>
          <a:custGeom>
            <a:avLst/>
            <a:gdLst>
              <a:gd name="connsiteX0" fmla="*/ 1179996 w 2057419"/>
              <a:gd name="connsiteY0" fmla="*/ 0 h 3649252"/>
              <a:gd name="connsiteX1" fmla="*/ 929598 w 2057419"/>
              <a:gd name="connsiteY1" fmla="*/ 769205 h 3649252"/>
              <a:gd name="connsiteX2" fmla="*/ 160518 w 2057419"/>
              <a:gd name="connsiteY2" fmla="*/ 1198529 h 3649252"/>
              <a:gd name="connsiteX3" fmla="*/ 88976 w 2057419"/>
              <a:gd name="connsiteY3" fmla="*/ 1931957 h 3649252"/>
              <a:gd name="connsiteX4" fmla="*/ 1179996 w 2057419"/>
              <a:gd name="connsiteY4" fmla="*/ 2307615 h 3649252"/>
              <a:gd name="connsiteX5" fmla="*/ 1931190 w 2057419"/>
              <a:gd name="connsiteY5" fmla="*/ 2575942 h 3649252"/>
              <a:gd name="connsiteX6" fmla="*/ 2056389 w 2057419"/>
              <a:gd name="connsiteY6" fmla="*/ 3649252 h 3649252"/>
              <a:gd name="connsiteX7" fmla="*/ 2056389 w 2057419"/>
              <a:gd name="connsiteY7" fmla="*/ 3649252 h 364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7419" h="3649252">
                <a:moveTo>
                  <a:pt x="1179996" y="0"/>
                </a:moveTo>
                <a:cubicBezTo>
                  <a:pt x="1139753" y="284725"/>
                  <a:pt x="1099511" y="569450"/>
                  <a:pt x="929598" y="769205"/>
                </a:cubicBezTo>
                <a:cubicBezTo>
                  <a:pt x="759685" y="968960"/>
                  <a:pt x="300622" y="1004737"/>
                  <a:pt x="160518" y="1198529"/>
                </a:cubicBezTo>
                <a:cubicBezTo>
                  <a:pt x="20414" y="1392321"/>
                  <a:pt x="-80937" y="1747109"/>
                  <a:pt x="88976" y="1931957"/>
                </a:cubicBezTo>
                <a:cubicBezTo>
                  <a:pt x="258889" y="2116805"/>
                  <a:pt x="1179996" y="2307615"/>
                  <a:pt x="1179996" y="2307615"/>
                </a:cubicBezTo>
                <a:cubicBezTo>
                  <a:pt x="1487032" y="2414946"/>
                  <a:pt x="1785125" y="2352336"/>
                  <a:pt x="1931190" y="2575942"/>
                </a:cubicBezTo>
                <a:cubicBezTo>
                  <a:pt x="2077256" y="2799548"/>
                  <a:pt x="2056389" y="3649252"/>
                  <a:pt x="2056389" y="3649252"/>
                </a:cubicBezTo>
                <a:lnTo>
                  <a:pt x="2056389" y="364925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29588" y="4465973"/>
            <a:ext cx="214080" cy="16205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Every edge that crosses cut is </a:t>
            </a:r>
          </a:p>
          <a:p>
            <a:pPr algn="ctr"/>
            <a:r>
              <a:rPr lang="en-US" sz="2800" b="1" dirty="0" smtClean="0"/>
              <a:t>directed from the past to the future</a:t>
            </a:r>
            <a:endParaRPr lang="en-US" sz="2800" b="1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3344603" y="954107"/>
            <a:ext cx="1516374" cy="14787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 flipH="1">
            <a:off x="4211393" y="954107"/>
            <a:ext cx="649584" cy="24147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3962" y="4649049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Past for the cut:</a:t>
            </a:r>
          </a:p>
          <a:p>
            <a:pPr algn="ctr"/>
            <a:r>
              <a:rPr lang="en-US" sz="2800" dirty="0" smtClean="0"/>
              <a:t> 0, 1, 2, 4, 5, 6, 8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5154240" y="4647452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Future for the cut:</a:t>
            </a:r>
          </a:p>
          <a:p>
            <a:pPr algn="ctr"/>
            <a:r>
              <a:rPr lang="en-US" sz="2800" dirty="0" smtClean="0"/>
              <a:t>7,9, 10, 11, 12, 13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74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4338" y="6043655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 </a:t>
            </a:r>
            <a:r>
              <a:rPr lang="en-US" sz="4000" b="1" dirty="0" smtClean="0"/>
              <a:t>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5240" y="4060380"/>
            <a:ext cx="1661569" cy="19832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Inconsistent because edge crosses the cut </a:t>
            </a:r>
          </a:p>
          <a:p>
            <a:pPr algn="ctr"/>
            <a:r>
              <a:rPr lang="en-US" sz="2800" b="1" dirty="0" smtClean="0"/>
              <a:t>from the future to the past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954107"/>
            <a:ext cx="293263" cy="22479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3962" y="4649049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Past for the cut:</a:t>
            </a:r>
          </a:p>
          <a:p>
            <a:pPr algn="ctr"/>
            <a:r>
              <a:rPr lang="en-US" sz="2800" dirty="0" smtClean="0"/>
              <a:t> 0, 1, 2, 4, 5, 6, 8, 11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42767" y="5004095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Future for the cut:</a:t>
            </a:r>
          </a:p>
          <a:p>
            <a:pPr algn="ctr"/>
            <a:r>
              <a:rPr lang="en-US" sz="2800" dirty="0" smtClean="0"/>
              <a:t>7,9, 10, 12, 13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64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689733" y="1056713"/>
            <a:ext cx="914400" cy="9144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33903" y="1056714"/>
            <a:ext cx="914400" cy="9144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  <a:endCxn id="4" idx="6"/>
          </p:cNvCxnSpPr>
          <p:nvPr/>
        </p:nvCxnSpPr>
        <p:spPr>
          <a:xfrm flipH="1">
            <a:off x="1648303" y="1513913"/>
            <a:ext cx="5041430" cy="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3" idx="4"/>
          </p:cNvCxnSpPr>
          <p:nvPr/>
        </p:nvCxnSpPr>
        <p:spPr>
          <a:xfrm rot="5400000" flipH="1" flipV="1">
            <a:off x="4169017" y="-1006801"/>
            <a:ext cx="1" cy="5955830"/>
          </a:xfrm>
          <a:prstGeom prst="curvedConnector3">
            <a:avLst>
              <a:gd name="adj1" fmla="val -22860000000"/>
            </a:avLst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9983" y="128795"/>
            <a:ext cx="406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99983" y="842227"/>
            <a:ext cx="416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  <p:cxnSp>
        <p:nvCxnSpPr>
          <p:cNvPr id="22" name="Curved Connector 21"/>
          <p:cNvCxnSpPr>
            <a:stCxn id="3" idx="1"/>
            <a:endCxn id="4" idx="7"/>
          </p:cNvCxnSpPr>
          <p:nvPr/>
        </p:nvCxnSpPr>
        <p:spPr>
          <a:xfrm rot="16200000" flipH="1" flipV="1">
            <a:off x="4169017" y="-1464002"/>
            <a:ext cx="1" cy="5309252"/>
          </a:xfrm>
          <a:prstGeom prst="curvedConnector3">
            <a:avLst>
              <a:gd name="adj1" fmla="val -36251100000"/>
            </a:avLst>
          </a:prstGeom>
          <a:ln w="762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35532" y="2149051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z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75787" y="2286592"/>
            <a:ext cx="11725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Agent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5" idx="0"/>
            <a:endCxn id="4" idx="4"/>
          </p:cNvCxnSpPr>
          <p:nvPr/>
        </p:nvCxnSpPr>
        <p:spPr>
          <a:xfrm flipV="1">
            <a:off x="1062045" y="1971114"/>
            <a:ext cx="129058" cy="3154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28699" y="2578980"/>
            <a:ext cx="15452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28" idx="0"/>
          </p:cNvCxnSpPr>
          <p:nvPr/>
        </p:nvCxnSpPr>
        <p:spPr>
          <a:xfrm flipH="1" flipV="1">
            <a:off x="5584893" y="2149051"/>
            <a:ext cx="116414" cy="4299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8303" y="3452988"/>
            <a:ext cx="575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 state of the system: </a:t>
            </a:r>
          </a:p>
          <a:p>
            <a:r>
              <a:rPr lang="en-US" sz="4800" b="1" dirty="0" smtClean="0"/>
              <a:t>[S</a:t>
            </a:r>
            <a:r>
              <a:rPr lang="en-US" sz="4800" b="1" baseline="-25000" dirty="0" smtClean="0"/>
              <a:t>A</a:t>
            </a:r>
            <a:r>
              <a:rPr lang="en-US" sz="4800" b="1" dirty="0" smtClean="0"/>
              <a:t>, S</a:t>
            </a:r>
            <a:r>
              <a:rPr lang="en-US" sz="4800" b="1" baseline="-25000" dirty="0" smtClean="0"/>
              <a:t>B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x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y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z</a:t>
            </a:r>
            <a:r>
              <a:rPr lang="en-US" sz="4800" b="1" dirty="0"/>
              <a:t>]</a:t>
            </a:r>
            <a:r>
              <a:rPr lang="en-US" sz="4800" b="1" dirty="0" smtClean="0"/>
              <a:t>  </a:t>
            </a:r>
            <a:endParaRPr lang="en-US" sz="4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3903" y="5699968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of agent A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1993748" y="4891872"/>
            <a:ext cx="185371" cy="808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048" y="5438358"/>
            <a:ext cx="277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of channel z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40" idx="0"/>
          </p:cNvCxnSpPr>
          <p:nvPr/>
        </p:nvCxnSpPr>
        <p:spPr>
          <a:xfrm flipV="1">
            <a:off x="5713058" y="4891872"/>
            <a:ext cx="189323" cy="5464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401</Words>
  <Application>Microsoft Macintosh PowerPoint</Application>
  <PresentationFormat>On-screen Show (4:3)</PresentationFormat>
  <Paragraphs>181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25</cp:revision>
  <cp:lastPrinted>2021-04-16T23:26:29Z</cp:lastPrinted>
  <dcterms:created xsi:type="dcterms:W3CDTF">2021-04-16T23:15:55Z</dcterms:created>
  <dcterms:modified xsi:type="dcterms:W3CDTF">2021-09-15T00:33:48Z</dcterms:modified>
</cp:coreProperties>
</file>