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3" d="100"/>
          <a:sy n="83" d="100"/>
        </p:scale>
        <p:origin x="-1024" y="-104"/>
      </p:cViewPr>
      <p:guideLst>
        <p:guide orient="horz" pos="898"/>
        <p:guide pos="21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7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6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1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5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8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4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CC10-CA83-E34D-B137-B26B97AF16D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ACC10-CA83-E34D-B137-B26B97AF16D9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FC29F-9CF1-6B47-B639-72743794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8034" y="443685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75234" y="443685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9" idx="0"/>
          </p:cNvCxnSpPr>
          <p:nvPr/>
        </p:nvCxnSpPr>
        <p:spPr>
          <a:xfrm flipH="1" flipV="1">
            <a:off x="1637161" y="963869"/>
            <a:ext cx="38443" cy="1666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18034" y="963868"/>
            <a:ext cx="306011" cy="110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034975" y="826174"/>
            <a:ext cx="642624" cy="1239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9618" y="1832902"/>
            <a:ext cx="49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CS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07044" y="1984706"/>
            <a:ext cx="477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IQ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248" y="2629995"/>
            <a:ext cx="3198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Intersection: CS AND IQ</a:t>
            </a:r>
            <a:endParaRPr lang="en-US" sz="2400" b="1" dirty="0"/>
          </a:p>
        </p:txBody>
      </p:sp>
      <p:sp>
        <p:nvSpPr>
          <p:cNvPr id="22" name="Oval 21"/>
          <p:cNvSpPr/>
          <p:nvPr/>
        </p:nvSpPr>
        <p:spPr>
          <a:xfrm>
            <a:off x="5660604" y="260657"/>
            <a:ext cx="914400" cy="914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117804" y="260657"/>
            <a:ext cx="914400" cy="914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402185" y="826174"/>
            <a:ext cx="0" cy="1651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5660604" y="780840"/>
            <a:ext cx="306011" cy="110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777545" y="643146"/>
            <a:ext cx="642624" cy="1239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32188" y="1649874"/>
            <a:ext cx="49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CS</a:t>
            </a:r>
            <a:endParaRPr lang="en-US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149614" y="1801678"/>
            <a:ext cx="477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IQ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332068" y="2446371"/>
            <a:ext cx="223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Union: CS OR IQ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403665" y="264228"/>
            <a:ext cx="2857537" cy="22139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146235" y="247975"/>
            <a:ext cx="2857537" cy="22139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037309" y="3124171"/>
            <a:ext cx="3283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Universe of all students</a:t>
            </a:r>
            <a:endParaRPr lang="en-US" sz="2400" b="1" dirty="0"/>
          </a:p>
        </p:txBody>
      </p:sp>
      <p:cxnSp>
        <p:nvCxnSpPr>
          <p:cNvPr id="36" name="Straight Arrow Connector 35"/>
          <p:cNvCxnSpPr>
            <a:stCxn id="34" idx="0"/>
            <a:endCxn id="32" idx="3"/>
          </p:cNvCxnSpPr>
          <p:nvPr/>
        </p:nvCxnSpPr>
        <p:spPr>
          <a:xfrm flipH="1" flipV="1">
            <a:off x="3261202" y="1371194"/>
            <a:ext cx="1417617" cy="17529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0"/>
            <a:endCxn id="33" idx="1"/>
          </p:cNvCxnSpPr>
          <p:nvPr/>
        </p:nvCxnSpPr>
        <p:spPr>
          <a:xfrm flipV="1">
            <a:off x="4678819" y="1354941"/>
            <a:ext cx="467416" cy="176923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45844" y="3890665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375234" y="3890665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47" idx="0"/>
          </p:cNvCxnSpPr>
          <p:nvPr/>
        </p:nvCxnSpPr>
        <p:spPr>
          <a:xfrm flipH="1" flipV="1">
            <a:off x="1789563" y="4436260"/>
            <a:ext cx="593506" cy="1666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70434" y="4436259"/>
            <a:ext cx="306011" cy="110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187375" y="4298565"/>
            <a:ext cx="642624" cy="1239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2018" y="5305293"/>
            <a:ext cx="49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CS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559444" y="5457097"/>
            <a:ext cx="477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IQ</a:t>
            </a:r>
            <a:endParaRPr lang="en-US" sz="2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28648" y="6102386"/>
            <a:ext cx="4308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[</a:t>
            </a:r>
            <a:r>
              <a:rPr lang="en-US" sz="2400" b="1" dirty="0" smtClean="0"/>
              <a:t>CS = IQ]: CS and IQ are identical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556065" y="3736619"/>
            <a:ext cx="2857537" cy="22139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232188" y="3698099"/>
            <a:ext cx="2857537" cy="22139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235214" y="4263801"/>
            <a:ext cx="914400" cy="9144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22376" y="4263801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259815" y="6195464"/>
            <a:ext cx="315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(NOT CS) AND (NOT IQ)</a:t>
            </a:r>
            <a:endParaRPr lang="en-US" sz="2400" b="1" dirty="0"/>
          </a:p>
        </p:txBody>
      </p:sp>
      <p:cxnSp>
        <p:nvCxnSpPr>
          <p:cNvPr id="56" name="Straight Arrow Connector 55"/>
          <p:cNvCxnSpPr>
            <a:stCxn id="54" idx="0"/>
          </p:cNvCxnSpPr>
          <p:nvPr/>
        </p:nvCxnSpPr>
        <p:spPr>
          <a:xfrm flipV="1">
            <a:off x="6838733" y="5537823"/>
            <a:ext cx="310881" cy="657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83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8034" y="443685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75234" y="443685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9" idx="0"/>
          </p:cNvCxnSpPr>
          <p:nvPr/>
        </p:nvCxnSpPr>
        <p:spPr>
          <a:xfrm flipH="1" flipV="1">
            <a:off x="1637161" y="963869"/>
            <a:ext cx="38443" cy="1666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18034" y="963868"/>
            <a:ext cx="306011" cy="11015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034975" y="826174"/>
            <a:ext cx="642624" cy="12392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9618" y="1832902"/>
            <a:ext cx="49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CS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07044" y="1984706"/>
            <a:ext cx="477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IQ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6248" y="2629995"/>
            <a:ext cx="3198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Intersection: CS AND IQ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403665" y="264228"/>
            <a:ext cx="2857537" cy="22139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063881" y="275148"/>
            <a:ext cx="2857537" cy="22139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066907" y="840850"/>
            <a:ext cx="914400" cy="91440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54069" y="84085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091508" y="2772513"/>
            <a:ext cx="315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(NOT CS) AND (NOT IQ)</a:t>
            </a:r>
            <a:endParaRPr lang="en-US" sz="2400" b="1" dirty="0"/>
          </a:p>
        </p:txBody>
      </p:sp>
      <p:cxnSp>
        <p:nvCxnSpPr>
          <p:cNvPr id="56" name="Straight Arrow Connector 55"/>
          <p:cNvCxnSpPr>
            <a:stCxn id="54" idx="0"/>
          </p:cNvCxnSpPr>
          <p:nvPr/>
        </p:nvCxnSpPr>
        <p:spPr>
          <a:xfrm flipV="1">
            <a:off x="6670426" y="2114872"/>
            <a:ext cx="310881" cy="657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89634" y="4363066"/>
            <a:ext cx="3157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CS = IQ: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(CS AND IQ)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OR</a:t>
            </a:r>
          </a:p>
          <a:p>
            <a:r>
              <a:rPr lang="en-US" sz="2400" b="1" dirty="0" smtClean="0"/>
              <a:t>(NOT CS) AND (NOT IQ)</a:t>
            </a:r>
            <a:endParaRPr lang="en-US" sz="2400" b="1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289634" y="3091660"/>
            <a:ext cx="1183594" cy="171238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54" idx="2"/>
          </p:cNvCxnSpPr>
          <p:nvPr/>
        </p:nvCxnSpPr>
        <p:spPr>
          <a:xfrm flipV="1">
            <a:off x="4008748" y="3234178"/>
            <a:ext cx="2661678" cy="227364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52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682981" y="826174"/>
            <a:ext cx="640080" cy="64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375234" y="443685"/>
            <a:ext cx="1188720" cy="11887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9" idx="0"/>
            <a:endCxn id="32" idx="2"/>
          </p:cNvCxnSpPr>
          <p:nvPr/>
        </p:nvCxnSpPr>
        <p:spPr>
          <a:xfrm flipV="1">
            <a:off x="1477637" y="2478160"/>
            <a:ext cx="354797" cy="12392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4" idx="4"/>
          </p:cNvCxnSpPr>
          <p:nvPr/>
        </p:nvCxnSpPr>
        <p:spPr>
          <a:xfrm flipV="1">
            <a:off x="918034" y="1466254"/>
            <a:ext cx="1084987" cy="5991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4"/>
          </p:cNvCxnSpPr>
          <p:nvPr/>
        </p:nvCxnSpPr>
        <p:spPr>
          <a:xfrm flipH="1" flipV="1">
            <a:off x="1969594" y="1632405"/>
            <a:ext cx="708005" cy="4330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9618" y="1832902"/>
            <a:ext cx="49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CS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407044" y="1984706"/>
            <a:ext cx="477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IQ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03665" y="3717420"/>
            <a:ext cx="2147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[</a:t>
            </a:r>
            <a:r>
              <a:rPr lang="en-US" sz="2400" b="1" dirty="0" smtClean="0"/>
              <a:t>CS IMPLIES IQ]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403665" y="264228"/>
            <a:ext cx="2857537" cy="22139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063881" y="275148"/>
            <a:ext cx="2857537" cy="22139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54069" y="84085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091508" y="2772513"/>
            <a:ext cx="21314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CS IMPLIES IQ:</a:t>
            </a:r>
          </a:p>
          <a:p>
            <a:r>
              <a:rPr lang="en-US" sz="2400" b="1" dirty="0" smtClean="0"/>
              <a:t>(NOT CS) OR IQ</a:t>
            </a:r>
            <a:endParaRPr lang="en-US" sz="2400" b="1" dirty="0"/>
          </a:p>
        </p:txBody>
      </p:sp>
      <p:cxnSp>
        <p:nvCxnSpPr>
          <p:cNvPr id="56" name="Straight Arrow Connector 55"/>
          <p:cNvCxnSpPr>
            <a:stCxn id="54" idx="0"/>
          </p:cNvCxnSpPr>
          <p:nvPr/>
        </p:nvCxnSpPr>
        <p:spPr>
          <a:xfrm flipV="1">
            <a:off x="6157215" y="2114873"/>
            <a:ext cx="824092" cy="657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066907" y="840850"/>
            <a:ext cx="914400" cy="914400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94497" y="4512399"/>
            <a:ext cx="1599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PREDICATE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21" idx="0"/>
            <a:endCxn id="54" idx="2"/>
          </p:cNvCxnSpPr>
          <p:nvPr/>
        </p:nvCxnSpPr>
        <p:spPr>
          <a:xfrm flipH="1" flipV="1">
            <a:off x="6157215" y="3603510"/>
            <a:ext cx="37216" cy="90888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83047" y="5126464"/>
            <a:ext cx="144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BOOLEAN</a:t>
            </a:r>
            <a:endParaRPr lang="en-US" sz="2400" b="1" dirty="0"/>
          </a:p>
        </p:txBody>
      </p:sp>
      <p:cxnSp>
        <p:nvCxnSpPr>
          <p:cNvPr id="25" name="Straight Arrow Connector 24"/>
          <p:cNvCxnSpPr>
            <a:endCxn id="19" idx="2"/>
          </p:cNvCxnSpPr>
          <p:nvPr/>
        </p:nvCxnSpPr>
        <p:spPr>
          <a:xfrm flipH="1" flipV="1">
            <a:off x="1477637" y="4179085"/>
            <a:ext cx="205344" cy="9473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41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96</Words>
  <Application>Microsoft Macintosh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5</cp:revision>
  <dcterms:created xsi:type="dcterms:W3CDTF">2021-08-28T00:49:00Z</dcterms:created>
  <dcterms:modified xsi:type="dcterms:W3CDTF">2021-08-28T01:25:26Z</dcterms:modified>
</cp:coreProperties>
</file>