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0" d="100"/>
          <a:sy n="80" d="100"/>
        </p:scale>
        <p:origin x="-776" y="-112"/>
      </p:cViewPr>
      <p:guideLst>
        <p:guide orient="horz"/>
        <p:guide pos="1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5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76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831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3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1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3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8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6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148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8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4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C3B13-F58D-DE47-8BE9-3BA24CB0889F}" type="datetimeFigureOut">
              <a:rPr lang="en-US" smtClean="0"/>
              <a:t>9/13/21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420D8-231C-154D-B33D-23DF15C9F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9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solidFill>
            <a:srgbClr val="CCFFCC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222036" y="1391457"/>
            <a:ext cx="6413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A0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8413255" y="3616668"/>
            <a:ext cx="6413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A2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solidFill>
            <a:srgbClr val="CCFFCC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387062" y="4548895"/>
            <a:ext cx="6413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A3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160442" y="106651"/>
            <a:ext cx="2773015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</p:cNvCxnSpPr>
          <p:nvPr/>
        </p:nvCxnSpPr>
        <p:spPr>
          <a:xfrm flipH="1">
            <a:off x="4035778" y="814537"/>
            <a:ext cx="1511172" cy="1127542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54" idx="2"/>
          </p:cNvCxnSpPr>
          <p:nvPr/>
        </p:nvCxnSpPr>
        <p:spPr>
          <a:xfrm>
            <a:off x="5546950" y="814537"/>
            <a:ext cx="252717" cy="3320019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</p:cNvCxnSpPr>
          <p:nvPr/>
        </p:nvCxnSpPr>
        <p:spPr>
          <a:xfrm>
            <a:off x="5546950" y="814537"/>
            <a:ext cx="1489907" cy="409679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245196" y="2523547"/>
            <a:ext cx="64132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A1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24" name="Straight Arrow Connector 23"/>
          <p:cNvCxnSpPr>
            <a:stCxn id="2" idx="7"/>
            <a:endCxn id="4" idx="3"/>
          </p:cNvCxnSpPr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02842" y="1037514"/>
            <a:ext cx="15935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Events</a:t>
            </a:r>
            <a:endParaRPr lang="en-US" sz="4000" b="1" dirty="0"/>
          </a:p>
        </p:txBody>
      </p:sp>
      <p:cxnSp>
        <p:nvCxnSpPr>
          <p:cNvPr id="29" name="Straight Arrow Connector 28"/>
          <p:cNvCxnSpPr>
            <a:stCxn id="73" idx="2"/>
            <a:endCxn id="2" idx="0"/>
          </p:cNvCxnSpPr>
          <p:nvPr/>
        </p:nvCxnSpPr>
        <p:spPr>
          <a:xfrm>
            <a:off x="1299620" y="1745400"/>
            <a:ext cx="441927" cy="917269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73" idx="2"/>
            <a:endCxn id="4" idx="1"/>
          </p:cNvCxnSpPr>
          <p:nvPr/>
        </p:nvCxnSpPr>
        <p:spPr>
          <a:xfrm flipV="1">
            <a:off x="1299620" y="1618790"/>
            <a:ext cx="2339830" cy="126610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6215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93083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4000" b="1" dirty="0">
                <a:solidFill>
                  <a:srgbClr val="FF0000"/>
                </a:solidFill>
              </a:rPr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23378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52998" y="156858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64744"/>
            <a:ext cx="3356442" cy="327747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61827" y="216820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4" idx="2"/>
            <a:endCxn id="24" idx="0"/>
          </p:cNvCxnSpPr>
          <p:nvPr/>
        </p:nvCxnSpPr>
        <p:spPr>
          <a:xfrm flipH="1">
            <a:off x="1101247" y="864744"/>
            <a:ext cx="3502315" cy="130346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4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442" y="106651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14537"/>
            <a:ext cx="5063886" cy="37795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827" y="216820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579302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442" y="106651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14537"/>
            <a:ext cx="5063886" cy="37795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61827" y="216820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4076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442" y="106651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14537"/>
            <a:ext cx="5063886" cy="37795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  <p:cxnSp>
        <p:nvCxnSpPr>
          <p:cNvPr id="34" name="Straight Arrow Connector 33"/>
          <p:cNvCxnSpPr>
            <a:stCxn id="54" idx="2"/>
            <a:endCxn id="48" idx="0"/>
          </p:cNvCxnSpPr>
          <p:nvPr/>
        </p:nvCxnSpPr>
        <p:spPr>
          <a:xfrm flipH="1">
            <a:off x="5780265" y="814537"/>
            <a:ext cx="530741" cy="542766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0762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160442" y="106651"/>
            <a:ext cx="430112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Vector Timestamps</a:t>
            </a:r>
            <a:endParaRPr lang="en-US" sz="4000" b="1" dirty="0"/>
          </a:p>
        </p:txBody>
      </p:sp>
      <p:cxnSp>
        <p:nvCxnSpPr>
          <p:cNvPr id="17" name="Straight Arrow Connector 16"/>
          <p:cNvCxnSpPr>
            <a:stCxn id="54" idx="2"/>
            <a:endCxn id="27" idx="0"/>
          </p:cNvCxnSpPr>
          <p:nvPr/>
        </p:nvCxnSpPr>
        <p:spPr>
          <a:xfrm flipH="1">
            <a:off x="1247120" y="814537"/>
            <a:ext cx="5063886" cy="377954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54" idx="2"/>
            <a:endCxn id="35" idx="0"/>
          </p:cNvCxnSpPr>
          <p:nvPr/>
        </p:nvCxnSpPr>
        <p:spPr>
          <a:xfrm>
            <a:off x="6311006" y="814537"/>
            <a:ext cx="598147" cy="2628621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44" name="Straight Arrow Connector 43"/>
          <p:cNvCxnSpPr>
            <a:stCxn id="54" idx="2"/>
            <a:endCxn id="42" idx="0"/>
          </p:cNvCxnSpPr>
          <p:nvPr/>
        </p:nvCxnSpPr>
        <p:spPr>
          <a:xfrm>
            <a:off x="6311006" y="814537"/>
            <a:ext cx="1690527" cy="1263356"/>
          </a:xfrm>
          <a:prstGeom prst="straightConnector1">
            <a:avLst/>
          </a:prstGeom>
          <a:ln>
            <a:solidFill>
              <a:srgbClr val="660066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477674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93083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79743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solidFill>
            <a:srgbClr val="FF0000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606067"/>
            <a:ext cx="811716" cy="1069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691667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93083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</a:t>
            </a:r>
            <a:r>
              <a:rPr lang="en-US" sz="4000" b="1" dirty="0" smtClean="0">
                <a:solidFill>
                  <a:srgbClr val="FF0000"/>
                </a:solidFill>
              </a:rPr>
              <a:t>1</a:t>
            </a:r>
            <a:r>
              <a:rPr lang="en-US" sz="3200" b="1" dirty="0" smtClean="0"/>
              <a:t>, </a:t>
            </a:r>
            <a:r>
              <a:rPr lang="en-US" sz="3200" b="1" dirty="0"/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 w="76200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  <p:cxnSp>
        <p:nvCxnSpPr>
          <p:cNvPr id="6" name="Straight Arrow Connector 5"/>
          <p:cNvCxnSpPr>
            <a:stCxn id="50" idx="6"/>
            <a:endCxn id="39" idx="2"/>
          </p:cNvCxnSpPr>
          <p:nvPr/>
        </p:nvCxnSpPr>
        <p:spPr>
          <a:xfrm>
            <a:off x="5755245" y="3133208"/>
            <a:ext cx="1636128" cy="15659"/>
          </a:xfrm>
          <a:prstGeom prst="straightConnector1">
            <a:avLst/>
          </a:prstGeom>
          <a:ln w="76200" cmpd="sng"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054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284347" y="266266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505539" y="1484879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413039" y="3890716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/>
          <p:cNvCxnSpPr>
            <a:stCxn id="2" idx="6"/>
          </p:cNvCxnSpPr>
          <p:nvPr/>
        </p:nvCxnSpPr>
        <p:spPr>
          <a:xfrm flipV="1">
            <a:off x="2198747" y="3108323"/>
            <a:ext cx="6742206" cy="115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4" idx="6"/>
          </p:cNvCxnSpPr>
          <p:nvPr/>
        </p:nvCxnSpPr>
        <p:spPr>
          <a:xfrm>
            <a:off x="4419939" y="1942079"/>
            <a:ext cx="4262243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4" idx="2"/>
          </p:cNvCxnSpPr>
          <p:nvPr/>
        </p:nvCxnSpPr>
        <p:spPr>
          <a:xfrm>
            <a:off x="184727" y="1942079"/>
            <a:ext cx="3320812" cy="0"/>
          </a:xfrm>
          <a:prstGeom prst="straightConnector1">
            <a:avLst/>
          </a:prstGeom>
          <a:ln w="762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6"/>
          </p:cNvCxnSpPr>
          <p:nvPr/>
        </p:nvCxnSpPr>
        <p:spPr>
          <a:xfrm>
            <a:off x="6327439" y="4347916"/>
            <a:ext cx="2516570" cy="6927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5" idx="2"/>
          </p:cNvCxnSpPr>
          <p:nvPr/>
        </p:nvCxnSpPr>
        <p:spPr>
          <a:xfrm flipH="1">
            <a:off x="161827" y="4347916"/>
            <a:ext cx="5251212" cy="8946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" idx="2"/>
          </p:cNvCxnSpPr>
          <p:nvPr/>
        </p:nvCxnSpPr>
        <p:spPr>
          <a:xfrm flipH="1">
            <a:off x="258771" y="3119869"/>
            <a:ext cx="1025576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" idx="5"/>
            <a:endCxn id="5" idx="1"/>
          </p:cNvCxnSpPr>
          <p:nvPr/>
        </p:nvCxnSpPr>
        <p:spPr>
          <a:xfrm>
            <a:off x="2064836" y="3443158"/>
            <a:ext cx="3482114" cy="581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579657" y="4675807"/>
            <a:ext cx="914400" cy="914400"/>
          </a:xfrm>
          <a:prstGeom prst="ellipse">
            <a:avLst/>
          </a:prstGeom>
          <a:noFill/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307700" y="5133007"/>
            <a:ext cx="6271957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5" idx="5"/>
          </p:cNvCxnSpPr>
          <p:nvPr/>
        </p:nvCxnSpPr>
        <p:spPr>
          <a:xfrm>
            <a:off x="6193528" y="4671205"/>
            <a:ext cx="386129" cy="4618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38" idx="6"/>
          </p:cNvCxnSpPr>
          <p:nvPr/>
        </p:nvCxnSpPr>
        <p:spPr>
          <a:xfrm>
            <a:off x="7494057" y="5133007"/>
            <a:ext cx="1349952" cy="0"/>
          </a:xfrm>
          <a:prstGeom prst="straightConnector1">
            <a:avLst/>
          </a:prstGeom>
          <a:ln w="76200" cmpd="sng">
            <a:solidFill>
              <a:srgbClr val="FF0000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458889" y="2587206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0, 0]</a:t>
            </a:r>
            <a:endParaRPr lang="en-US" sz="32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7700" y="11924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161827" y="3725920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19247" y="461894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0, 0, 0]</a:t>
            </a:r>
            <a:endParaRPr lang="en-US" sz="3200" b="1" dirty="0"/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2064836" y="2265368"/>
            <a:ext cx="1574614" cy="5312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969733" y="3443158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0]</a:t>
            </a:r>
            <a:endParaRPr lang="en-US" sz="32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7062113" y="560776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[0, 1,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cxnSp>
        <p:nvCxnSpPr>
          <p:cNvPr id="13" name="Straight Arrow Connector 12"/>
          <p:cNvCxnSpPr>
            <a:stCxn id="38" idx="0"/>
            <a:endCxn id="39" idx="4"/>
          </p:cNvCxnSpPr>
          <p:nvPr/>
        </p:nvCxnSpPr>
        <p:spPr>
          <a:xfrm flipV="1">
            <a:off x="7036857" y="3501606"/>
            <a:ext cx="811716" cy="11742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7391373" y="2587206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062113" y="2077893"/>
            <a:ext cx="1930837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4000" b="1" dirty="0">
                <a:solidFill>
                  <a:srgbClr val="FF0000"/>
                </a:solidFill>
              </a:rPr>
              <a:t>3</a:t>
            </a:r>
            <a:r>
              <a:rPr lang="en-US" sz="3200" b="1" dirty="0" smtClean="0"/>
              <a:t>, </a:t>
            </a:r>
            <a:r>
              <a:rPr lang="en-US" sz="3200" b="1" dirty="0"/>
              <a:t>1</a:t>
            </a:r>
            <a:r>
              <a:rPr lang="en-US" sz="3200" b="1" dirty="0" smtClean="0"/>
              <a:t>, 1]</a:t>
            </a:r>
            <a:endParaRPr lang="en-US" sz="32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4840845" y="1357303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1, 0, 0]</a:t>
            </a:r>
            <a:endParaRPr lang="en-US" sz="3200" b="1" dirty="0"/>
          </a:p>
        </p:txBody>
      </p:sp>
      <p:sp>
        <p:nvSpPr>
          <p:cNvPr id="50" name="Oval 49"/>
          <p:cNvSpPr/>
          <p:nvPr/>
        </p:nvSpPr>
        <p:spPr>
          <a:xfrm>
            <a:off x="4840845" y="2676008"/>
            <a:ext cx="914400" cy="914400"/>
          </a:xfrm>
          <a:prstGeom prst="ellipse">
            <a:avLst/>
          </a:prstGeom>
          <a:solidFill>
            <a:schemeClr val="bg1"/>
          </a:solidFill>
          <a:ln w="5715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</a:rPr>
              <a:t> 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>
            <a:stCxn id="4" idx="5"/>
            <a:endCxn id="50" idx="1"/>
          </p:cNvCxnSpPr>
          <p:nvPr/>
        </p:nvCxnSpPr>
        <p:spPr>
          <a:xfrm>
            <a:off x="4286028" y="2265368"/>
            <a:ext cx="688728" cy="5445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824398" y="2106891"/>
            <a:ext cx="1878840" cy="58477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[1, </a:t>
            </a:r>
            <a:r>
              <a:rPr lang="en-US" sz="3200" b="1" dirty="0"/>
              <a:t>2</a:t>
            </a:r>
            <a:r>
              <a:rPr lang="en-US" sz="3200" b="1" dirty="0" smtClean="0"/>
              <a:t>, 0, 0]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64624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632</Words>
  <Application>Microsoft Macintosh PowerPoint</Application>
  <PresentationFormat>On-screen Show (4:3)</PresentationFormat>
  <Paragraphs>99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10</cp:revision>
  <dcterms:created xsi:type="dcterms:W3CDTF">2021-09-13T20:25:39Z</dcterms:created>
  <dcterms:modified xsi:type="dcterms:W3CDTF">2021-09-13T22:09:26Z</dcterms:modified>
</cp:coreProperties>
</file>