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7" d="100"/>
          <a:sy n="87" d="100"/>
        </p:scale>
        <p:origin x="-728" y="-112"/>
      </p:cViewPr>
      <p:guideLst>
        <p:guide orient="horz" pos="897"/>
        <p:guide pos="36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71BB-BFA2-694E-BE18-5A55F996289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5346-70DF-F343-BB4B-C5698C06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8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71BB-BFA2-694E-BE18-5A55F996289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5346-70DF-F343-BB4B-C5698C06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1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71BB-BFA2-694E-BE18-5A55F996289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5346-70DF-F343-BB4B-C5698C06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0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71BB-BFA2-694E-BE18-5A55F996289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5346-70DF-F343-BB4B-C5698C06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5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71BB-BFA2-694E-BE18-5A55F996289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5346-70DF-F343-BB4B-C5698C06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5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71BB-BFA2-694E-BE18-5A55F996289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5346-70DF-F343-BB4B-C5698C06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3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71BB-BFA2-694E-BE18-5A55F996289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5346-70DF-F343-BB4B-C5698C06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8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71BB-BFA2-694E-BE18-5A55F996289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5346-70DF-F343-BB4B-C5698C06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71BB-BFA2-694E-BE18-5A55F996289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5346-70DF-F343-BB4B-C5698C06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3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71BB-BFA2-694E-BE18-5A55F996289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5346-70DF-F343-BB4B-C5698C06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8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71BB-BFA2-694E-BE18-5A55F996289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5346-70DF-F343-BB4B-C5698C06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7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871BB-BFA2-694E-BE18-5A55F996289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55346-70DF-F343-BB4B-C5698C06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9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3261" y="1137154"/>
            <a:ext cx="1978678" cy="3027489"/>
          </a:xfrm>
          <a:prstGeom prst="rect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D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5759" y="1019008"/>
            <a:ext cx="1476624" cy="620266"/>
          </a:xfrm>
          <a:prstGeom prst="rect">
            <a:avLst/>
          </a:prstGeom>
          <a:noFill/>
          <a:ln w="57150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ptr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82383" y="1019008"/>
            <a:ext cx="1476624" cy="620266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H(D)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2"/>
            <a:endCxn id="4" idx="3"/>
          </p:cNvCxnSpPr>
          <p:nvPr/>
        </p:nvCxnSpPr>
        <p:spPr>
          <a:xfrm flipH="1">
            <a:off x="3351939" y="1639274"/>
            <a:ext cx="2392132" cy="1011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3324" y="4991664"/>
            <a:ext cx="85573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Tamper-resistant data</a:t>
            </a:r>
          </a:p>
          <a:p>
            <a:r>
              <a:rPr lang="en-US" sz="3200" b="1" dirty="0" smtClean="0"/>
              <a:t>If D is modified the hash pointer will not match D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8574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4830" y="4453055"/>
            <a:ext cx="86990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Tamper-resistant data</a:t>
            </a:r>
          </a:p>
          <a:p>
            <a:r>
              <a:rPr lang="en-US" sz="3200" b="1" dirty="0" smtClean="0"/>
              <a:t>If </a:t>
            </a:r>
            <a:r>
              <a:rPr lang="en-US" sz="3200" b="1" dirty="0" err="1" smtClean="0"/>
              <a:t>ptr</a:t>
            </a:r>
            <a:r>
              <a:rPr lang="en-US" sz="3200" b="1" dirty="0" smtClean="0"/>
              <a:t> </a:t>
            </a:r>
            <a:r>
              <a:rPr lang="en-US" sz="3200" b="1" baseline="-25000" dirty="0" smtClean="0"/>
              <a:t>1</a:t>
            </a:r>
            <a:r>
              <a:rPr lang="en-US" sz="3200" b="1" dirty="0" smtClean="0"/>
              <a:t> or HA</a:t>
            </a:r>
            <a:r>
              <a:rPr lang="en-US" sz="3200" b="1" baseline="-25000" dirty="0" smtClean="0"/>
              <a:t>1</a:t>
            </a:r>
            <a:r>
              <a:rPr lang="en-US" sz="3200" b="1" dirty="0" smtClean="0"/>
              <a:t> or D</a:t>
            </a:r>
            <a:r>
              <a:rPr lang="en-US" sz="3200" b="1" baseline="-25000" dirty="0" smtClean="0"/>
              <a:t>1</a:t>
            </a:r>
            <a:r>
              <a:rPr lang="en-US" sz="3200" b="1" dirty="0" smtClean="0"/>
              <a:t> are modified then the composite block [</a:t>
            </a:r>
            <a:r>
              <a:rPr lang="en-US" sz="3200" b="1" dirty="0" err="1"/>
              <a:t>ptr</a:t>
            </a:r>
            <a:r>
              <a:rPr lang="en-US" sz="3200" b="1" dirty="0"/>
              <a:t> </a:t>
            </a:r>
            <a:r>
              <a:rPr lang="en-US" sz="3200" b="1" baseline="-25000" dirty="0"/>
              <a:t>1</a:t>
            </a:r>
            <a:r>
              <a:rPr lang="en-US" sz="3200" b="1" dirty="0"/>
              <a:t> ;</a:t>
            </a:r>
            <a:r>
              <a:rPr lang="en-US" sz="3200" b="1" dirty="0" smtClean="0"/>
              <a:t> </a:t>
            </a:r>
            <a:r>
              <a:rPr lang="en-US" sz="3200" b="1" dirty="0"/>
              <a:t>HA</a:t>
            </a:r>
            <a:r>
              <a:rPr lang="en-US" sz="3200" b="1" baseline="-25000" dirty="0"/>
              <a:t>1</a:t>
            </a:r>
            <a:r>
              <a:rPr lang="en-US" sz="3200" b="1" dirty="0"/>
              <a:t> ;</a:t>
            </a:r>
            <a:r>
              <a:rPr lang="en-US" sz="3200" b="1" dirty="0" smtClean="0"/>
              <a:t> D</a:t>
            </a:r>
            <a:r>
              <a:rPr lang="en-US" sz="3200" b="1" baseline="-25000" dirty="0" smtClean="0"/>
              <a:t>1</a:t>
            </a:r>
            <a:r>
              <a:rPr lang="en-US" sz="3200" b="1" dirty="0" smtClean="0"/>
              <a:t>] is modified and so</a:t>
            </a:r>
            <a:r>
              <a:rPr lang="en-US" sz="3200" b="1" dirty="0"/>
              <a:t> </a:t>
            </a:r>
            <a:r>
              <a:rPr lang="en-US" sz="3200" b="1" dirty="0" smtClean="0"/>
              <a:t>the composite block won’t match HA</a:t>
            </a:r>
            <a:r>
              <a:rPr lang="en-US" sz="3200" b="1" baseline="-25000" dirty="0" smtClean="0"/>
              <a:t>2</a:t>
            </a:r>
          </a:p>
        </p:txBody>
      </p:sp>
      <p:sp>
        <p:nvSpPr>
          <p:cNvPr id="4" name="Rectangle 3"/>
          <p:cNvSpPr/>
          <p:nvPr/>
        </p:nvSpPr>
        <p:spPr>
          <a:xfrm>
            <a:off x="174829" y="1137154"/>
            <a:ext cx="1889901" cy="3027489"/>
          </a:xfrm>
          <a:prstGeom prst="rect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Genesis block 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829" y="529671"/>
            <a:ext cx="981851" cy="620266"/>
          </a:xfrm>
          <a:prstGeom prst="rect">
            <a:avLst/>
          </a:prstGeom>
          <a:noFill/>
          <a:ln w="57150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ptr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18896" y="1137154"/>
            <a:ext cx="1889901" cy="3027489"/>
          </a:xfrm>
          <a:prstGeom prst="rect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D</a:t>
            </a:r>
            <a:r>
              <a:rPr lang="en-US" sz="6000" baseline="-25000" dirty="0" smtClean="0">
                <a:solidFill>
                  <a:schemeClr val="tx1"/>
                </a:solidFill>
              </a:rPr>
              <a:t>1</a:t>
            </a:r>
            <a:endParaRPr lang="en-US" sz="6000" baseline="-25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8896" y="529671"/>
            <a:ext cx="981851" cy="620266"/>
          </a:xfrm>
          <a:prstGeom prst="rect">
            <a:avLst/>
          </a:prstGeom>
          <a:noFill/>
          <a:ln w="57150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p</a:t>
            </a:r>
            <a:r>
              <a:rPr lang="en-US" sz="3200" dirty="0" err="1" smtClean="0">
                <a:solidFill>
                  <a:schemeClr val="tx1"/>
                </a:solidFill>
              </a:rPr>
              <a:t>tr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baseline="-25000" dirty="0" smtClean="0">
                <a:solidFill>
                  <a:schemeClr val="tx1"/>
                </a:solidFill>
              </a:rPr>
              <a:t>1</a:t>
            </a:r>
            <a:endParaRPr lang="en-US" sz="3200" baseline="-25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00748" y="529671"/>
            <a:ext cx="908050" cy="607483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HA</a:t>
            </a:r>
            <a:r>
              <a:rPr lang="en-US" sz="3600" b="1" baseline="-25000" dirty="0" smtClean="0">
                <a:solidFill>
                  <a:srgbClr val="FF0000"/>
                </a:solidFill>
              </a:rPr>
              <a:t>1</a:t>
            </a:r>
            <a:endParaRPr lang="en-US" sz="3600" b="1" baseline="-25000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13479" y="1137154"/>
            <a:ext cx="1889901" cy="3027489"/>
          </a:xfrm>
          <a:prstGeom prst="rect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D</a:t>
            </a:r>
            <a:r>
              <a:rPr lang="en-US" sz="60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213479" y="529671"/>
            <a:ext cx="981851" cy="620266"/>
          </a:xfrm>
          <a:prstGeom prst="rect">
            <a:avLst/>
          </a:prstGeom>
          <a:noFill/>
          <a:ln w="57150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ptr</a:t>
            </a:r>
            <a:r>
              <a:rPr lang="en-US" sz="3200" baseline="-25000" dirty="0" smtClean="0">
                <a:solidFill>
                  <a:schemeClr val="tx1"/>
                </a:solidFill>
              </a:rPr>
              <a:t>2</a:t>
            </a:r>
            <a:endParaRPr lang="en-US" sz="3200" baseline="-25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195331" y="529671"/>
            <a:ext cx="908050" cy="607483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HA</a:t>
            </a:r>
            <a:r>
              <a:rPr lang="en-US" sz="3600" b="1" baseline="-25000" dirty="0" smtClean="0">
                <a:solidFill>
                  <a:srgbClr val="FF0000"/>
                </a:solidFill>
              </a:rPr>
              <a:t>2</a:t>
            </a:r>
            <a:endParaRPr lang="en-US" sz="3600" b="1" baseline="-25000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>
            <a:stCxn id="13" idx="1"/>
            <a:endCxn id="4" idx="3"/>
          </p:cNvCxnSpPr>
          <p:nvPr/>
        </p:nvCxnSpPr>
        <p:spPr>
          <a:xfrm flipH="1">
            <a:off x="2064730" y="839804"/>
            <a:ext cx="654166" cy="181109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1"/>
            <a:endCxn id="12" idx="3"/>
          </p:cNvCxnSpPr>
          <p:nvPr/>
        </p:nvCxnSpPr>
        <p:spPr>
          <a:xfrm flipH="1">
            <a:off x="4608797" y="839804"/>
            <a:ext cx="604682" cy="181109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9" idx="2"/>
          </p:cNvCxnSpPr>
          <p:nvPr/>
        </p:nvCxnSpPr>
        <p:spPr>
          <a:xfrm flipH="1">
            <a:off x="7103381" y="1149937"/>
            <a:ext cx="641643" cy="150096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254098" y="529671"/>
            <a:ext cx="981851" cy="620266"/>
          </a:xfrm>
          <a:prstGeom prst="rect">
            <a:avLst/>
          </a:prstGeom>
          <a:noFill/>
          <a:ln w="57150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ptr</a:t>
            </a:r>
            <a:r>
              <a:rPr lang="en-US" sz="32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235950" y="529671"/>
            <a:ext cx="908050" cy="607483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HA</a:t>
            </a:r>
            <a:r>
              <a:rPr lang="en-US" sz="3600" b="1" baseline="-25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156680" y="514991"/>
            <a:ext cx="908050" cy="607483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HA</a:t>
            </a:r>
            <a:r>
              <a:rPr lang="en-US" sz="3600" b="1" baseline="-25000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7176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8239" y="1336135"/>
            <a:ext cx="3496780" cy="150109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(Transaction id,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Index into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amount-payee array)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(3146, 1)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58239" y="4791941"/>
            <a:ext cx="3496780" cy="150109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(Transaction id,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Index into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amount-payee array)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(7359, 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357175" y="1174187"/>
            <a:ext cx="3496780" cy="150109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(Value, public-key of payee)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(0.5, 7xxxxx)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647220" y="2985684"/>
            <a:ext cx="3496780" cy="150109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(Value, public-key of payee)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(3.5, 8xxxxx)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357175" y="4816033"/>
            <a:ext cx="3496780" cy="150109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(Value, public-key of payee)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(7.6, </a:t>
            </a:r>
            <a:r>
              <a:rPr lang="en-US" dirty="0">
                <a:solidFill>
                  <a:schemeClr val="tx1"/>
                </a:solidFill>
              </a:rPr>
              <a:t>9</a:t>
            </a:r>
            <a:r>
              <a:rPr lang="en-US" dirty="0" smtClean="0">
                <a:solidFill>
                  <a:schemeClr val="tx1"/>
                </a:solidFill>
              </a:rPr>
              <a:t>xxxxx)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09674" y="2952693"/>
            <a:ext cx="1764884" cy="16165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Exchange coins</a:t>
            </a:r>
            <a:endParaRPr lang="en-US" sz="3200" dirty="0"/>
          </a:p>
        </p:txBody>
      </p:sp>
      <p:cxnSp>
        <p:nvCxnSpPr>
          <p:cNvPr id="9" name="Straight Arrow Connector 8"/>
          <p:cNvCxnSpPr>
            <a:stCxn id="2" idx="4"/>
            <a:endCxn id="7" idx="1"/>
          </p:cNvCxnSpPr>
          <p:nvPr/>
        </p:nvCxnSpPr>
        <p:spPr>
          <a:xfrm>
            <a:off x="2006629" y="2837225"/>
            <a:ext cx="1303045" cy="923747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0"/>
            <a:endCxn id="7" idx="1"/>
          </p:cNvCxnSpPr>
          <p:nvPr/>
        </p:nvCxnSpPr>
        <p:spPr>
          <a:xfrm flipV="1">
            <a:off x="2006629" y="3760972"/>
            <a:ext cx="1303045" cy="1030969"/>
          </a:xfrm>
          <a:prstGeom prst="straightConnector1">
            <a:avLst/>
          </a:prstGeom>
          <a:ln w="762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4" idx="4"/>
          </p:cNvCxnSpPr>
          <p:nvPr/>
        </p:nvCxnSpPr>
        <p:spPr>
          <a:xfrm flipV="1">
            <a:off x="5074558" y="2675277"/>
            <a:ext cx="2031007" cy="1085695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6" idx="0"/>
          </p:cNvCxnSpPr>
          <p:nvPr/>
        </p:nvCxnSpPr>
        <p:spPr>
          <a:xfrm>
            <a:off x="5074558" y="3760972"/>
            <a:ext cx="2031007" cy="105506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</p:cNvCxnSpPr>
          <p:nvPr/>
        </p:nvCxnSpPr>
        <p:spPr>
          <a:xfrm>
            <a:off x="5074558" y="3760972"/>
            <a:ext cx="692759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19452" y="0"/>
            <a:ext cx="1457626" cy="646331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Payers</a:t>
            </a:r>
            <a:endParaRPr lang="en-US" sz="3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332940" y="0"/>
            <a:ext cx="1525929" cy="646331"/>
          </a:xfrm>
          <a:prstGeom prst="rect">
            <a:avLst/>
          </a:prstGeom>
          <a:solidFill>
            <a:srgbClr val="CCFFCC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Payees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04660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47695" y="1297202"/>
            <a:ext cx="1778000" cy="914400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722584" y="1320486"/>
            <a:ext cx="14111" cy="903111"/>
          </a:xfrm>
          <a:prstGeom prst="line">
            <a:avLst/>
          </a:prstGeom>
          <a:ln>
            <a:solidFill>
              <a:srgbClr val="CCFF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28078" y="1308844"/>
            <a:ext cx="624239" cy="707886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X</a:t>
            </a:r>
            <a:r>
              <a:rPr lang="en-US" sz="4000" baseline="-25000" dirty="0" smtClean="0"/>
              <a:t>8</a:t>
            </a:r>
            <a:endParaRPr lang="en-US" sz="40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4932889" y="1320486"/>
            <a:ext cx="624239" cy="707886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X</a:t>
            </a:r>
            <a:r>
              <a:rPr lang="en-US" sz="4000" baseline="-25000" dirty="0" smtClean="0"/>
              <a:t>7</a:t>
            </a:r>
            <a:endParaRPr lang="en-US" sz="4000" baseline="-250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176917" y="1296849"/>
            <a:ext cx="4670778" cy="926748"/>
            <a:chOff x="176917" y="1296849"/>
            <a:chExt cx="4670778" cy="926748"/>
          </a:xfrm>
        </p:grpSpPr>
        <p:sp>
          <p:nvSpPr>
            <p:cNvPr id="2" name="Rectangle 1"/>
            <p:cNvSpPr/>
            <p:nvPr/>
          </p:nvSpPr>
          <p:spPr>
            <a:xfrm>
              <a:off x="176917" y="1297202"/>
              <a:ext cx="4670778" cy="903111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868361" y="1297202"/>
              <a:ext cx="14111" cy="9031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641650" y="1308844"/>
              <a:ext cx="14111" cy="9031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403649" y="1308844"/>
              <a:ext cx="14111" cy="9031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176938" y="1320486"/>
              <a:ext cx="14111" cy="9031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046184" y="1296849"/>
              <a:ext cx="14111" cy="9031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8490" y="1359997"/>
              <a:ext cx="6242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X</a:t>
              </a:r>
              <a:r>
                <a:rPr lang="en-US" sz="4000" baseline="-25000" dirty="0" smtClean="0"/>
                <a:t>1</a:t>
              </a:r>
              <a:endParaRPr lang="en-US" sz="40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60295" y="1308844"/>
              <a:ext cx="6242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X</a:t>
              </a:r>
              <a:r>
                <a:rPr lang="en-US" sz="4000" baseline="-25000" dirty="0" smtClean="0"/>
                <a:t>6</a:t>
              </a:r>
              <a:endParaRPr lang="en-US" sz="4000" baseline="-25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23506" y="1308844"/>
              <a:ext cx="6242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X</a:t>
              </a:r>
              <a:r>
                <a:rPr lang="en-US" sz="4000" baseline="-25000" dirty="0" smtClean="0"/>
                <a:t>5</a:t>
              </a:r>
              <a:endParaRPr lang="en-US" sz="4000" baseline="-25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03649" y="1297202"/>
              <a:ext cx="6335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X</a:t>
              </a:r>
              <a:r>
                <a:rPr lang="en-US" sz="4000" baseline="-25000" dirty="0" smtClean="0"/>
                <a:t>4</a:t>
              </a:r>
              <a:endParaRPr lang="en-US" sz="4000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55761" y="1308844"/>
              <a:ext cx="6242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X</a:t>
              </a:r>
              <a:r>
                <a:rPr lang="en-US" sz="4000" baseline="-25000" dirty="0"/>
                <a:t>3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31597" y="1365641"/>
              <a:ext cx="6242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X</a:t>
              </a:r>
              <a:r>
                <a:rPr lang="en-US" sz="4000" baseline="-25000" dirty="0"/>
                <a:t>2</a:t>
              </a:r>
            </a:p>
          </p:txBody>
        </p:sp>
      </p:grpSp>
      <p:sp>
        <p:nvSpPr>
          <p:cNvPr id="22" name="Oval 21"/>
          <p:cNvSpPr/>
          <p:nvPr/>
        </p:nvSpPr>
        <p:spPr>
          <a:xfrm>
            <a:off x="6843889" y="508000"/>
            <a:ext cx="2173111" cy="20743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Trusted Agent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1125916" y="508000"/>
            <a:ext cx="419517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Current Block Chain</a:t>
            </a:r>
            <a:endParaRPr lang="en-US" sz="32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176917" y="3721138"/>
            <a:ext cx="4670778" cy="926748"/>
            <a:chOff x="176917" y="1296849"/>
            <a:chExt cx="4670778" cy="926748"/>
          </a:xfrm>
        </p:grpSpPr>
        <p:sp>
          <p:nvSpPr>
            <p:cNvPr id="26" name="Rectangle 25"/>
            <p:cNvSpPr/>
            <p:nvPr/>
          </p:nvSpPr>
          <p:spPr>
            <a:xfrm>
              <a:off x="176917" y="1297202"/>
              <a:ext cx="4670778" cy="903111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868361" y="1297202"/>
              <a:ext cx="14111" cy="9031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641650" y="1308844"/>
              <a:ext cx="14111" cy="9031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403649" y="1308844"/>
              <a:ext cx="14111" cy="9031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176938" y="1320486"/>
              <a:ext cx="14111" cy="9031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046184" y="1296849"/>
              <a:ext cx="14111" cy="9031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08490" y="1359997"/>
              <a:ext cx="6242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X</a:t>
              </a:r>
              <a:r>
                <a:rPr lang="en-US" sz="4000" baseline="-25000" dirty="0" smtClean="0"/>
                <a:t>1</a:t>
              </a:r>
              <a:endParaRPr lang="en-US" sz="4000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60295" y="1308844"/>
              <a:ext cx="6242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X</a:t>
              </a:r>
              <a:r>
                <a:rPr lang="en-US" sz="4000" baseline="-25000" dirty="0" smtClean="0"/>
                <a:t>6</a:t>
              </a:r>
              <a:endParaRPr lang="en-US" sz="4000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23506" y="1308844"/>
              <a:ext cx="6242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X</a:t>
              </a:r>
              <a:r>
                <a:rPr lang="en-US" sz="4000" baseline="-25000" dirty="0" smtClean="0"/>
                <a:t>5</a:t>
              </a:r>
              <a:endParaRPr lang="en-US" sz="4000" baseline="-25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03649" y="1297202"/>
              <a:ext cx="6335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X</a:t>
              </a:r>
              <a:r>
                <a:rPr lang="en-US" sz="4000" baseline="-25000" dirty="0" smtClean="0"/>
                <a:t>4</a:t>
              </a:r>
              <a:endParaRPr lang="en-US" sz="40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655761" y="1308844"/>
              <a:ext cx="6242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X</a:t>
              </a:r>
              <a:r>
                <a:rPr lang="en-US" sz="4000" baseline="-25000" dirty="0"/>
                <a:t>3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31597" y="1365641"/>
              <a:ext cx="6242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X</a:t>
              </a:r>
              <a:r>
                <a:rPr lang="en-US" sz="4000" baseline="-25000" dirty="0"/>
                <a:t>2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0" y="4647886"/>
            <a:ext cx="53230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Old Version of the  Block Chain</a:t>
            </a:r>
            <a:endParaRPr lang="en-US" sz="32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176917" y="2223597"/>
            <a:ext cx="0" cy="152117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847695" y="2199960"/>
            <a:ext cx="0" cy="152117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46331" y="2627175"/>
            <a:ext cx="11464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Prefix</a:t>
            </a:r>
            <a:endParaRPr lang="en-US" sz="3200" dirty="0"/>
          </a:p>
        </p:txBody>
      </p:sp>
      <p:cxnSp>
        <p:nvCxnSpPr>
          <p:cNvPr id="46" name="Straight Arrow Connector 45"/>
          <p:cNvCxnSpPr>
            <a:stCxn id="2" idx="2"/>
          </p:cNvCxnSpPr>
          <p:nvPr/>
        </p:nvCxnSpPr>
        <p:spPr>
          <a:xfrm>
            <a:off x="2512306" y="2200313"/>
            <a:ext cx="0" cy="537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4" idx="2"/>
          </p:cNvCxnSpPr>
          <p:nvPr/>
        </p:nvCxnSpPr>
        <p:spPr>
          <a:xfrm>
            <a:off x="2519565" y="3211951"/>
            <a:ext cx="0" cy="509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0" y="5511491"/>
            <a:ext cx="9144000" cy="132343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The </a:t>
            </a:r>
            <a:r>
              <a:rPr lang="en-US" sz="4000" b="1" dirty="0"/>
              <a:t>o</a:t>
            </a:r>
            <a:r>
              <a:rPr lang="en-US" sz="4000" b="1" dirty="0" smtClean="0"/>
              <a:t>ld </a:t>
            </a:r>
            <a:r>
              <a:rPr lang="en-US" sz="4000" b="1" dirty="0"/>
              <a:t>v</a:t>
            </a:r>
            <a:r>
              <a:rPr lang="en-US" sz="4000" b="1" dirty="0" smtClean="0"/>
              <a:t>ersion must be a prefix of the current version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89512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185</Words>
  <Application>Microsoft Macintosh PowerPoint</Application>
  <PresentationFormat>On-screen Show (4:3)</PresentationFormat>
  <Paragraphs>54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  Kanianthra Mani Chandy</dc:creator>
  <cp:lastModifiedBy>Mani  Kanianthra Mani Chandy</cp:lastModifiedBy>
  <cp:revision>10</cp:revision>
  <dcterms:created xsi:type="dcterms:W3CDTF">2021-11-03T01:14:01Z</dcterms:created>
  <dcterms:modified xsi:type="dcterms:W3CDTF">2021-11-06T18:49:01Z</dcterms:modified>
</cp:coreProperties>
</file>