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-1520" y="-104"/>
      </p:cViewPr>
      <p:guideLst>
        <p:guide orient="horz" pos="1119"/>
        <p:guide pos="49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1844245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804595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3028" y="1636719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14002" y="1102305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6761" y="2560283"/>
            <a:ext cx="225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Snapshot state</a:t>
            </a:r>
          </a:p>
          <a:p>
            <a:pPr algn="ctr"/>
            <a:r>
              <a:rPr lang="en-US" b="1" dirty="0" smtClean="0"/>
              <a:t>State at a consistent</a:t>
            </a:r>
          </a:p>
          <a:p>
            <a:pPr algn="ctr"/>
            <a:r>
              <a:rPr lang="en-US" b="1" dirty="0" smtClean="0"/>
              <a:t>cut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991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>
            <a:off x="2198747" y="3119869"/>
            <a:ext cx="497001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05539" y="657938"/>
            <a:ext cx="0" cy="699365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8277" y="365550"/>
            <a:ext cx="418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9</a:t>
            </a:r>
            <a:endParaRPr lang="en-US" sz="3600" b="1" dirty="0"/>
          </a:p>
        </p:txBody>
      </p:sp>
      <p:sp>
        <p:nvSpPr>
          <p:cNvPr id="60" name="Oval 59"/>
          <p:cNvSpPr/>
          <p:nvPr/>
        </p:nvSpPr>
        <p:spPr>
          <a:xfrm>
            <a:off x="7152354" y="264635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60" idx="6"/>
          </p:cNvCxnSpPr>
          <p:nvPr/>
        </p:nvCxnSpPr>
        <p:spPr>
          <a:xfrm>
            <a:off x="8066754" y="3103552"/>
            <a:ext cx="77558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81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>
            <a:off x="2198747" y="3119869"/>
            <a:ext cx="497001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05539" y="657938"/>
            <a:ext cx="0" cy="699365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8277" y="365550"/>
            <a:ext cx="418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9</a:t>
            </a:r>
            <a:endParaRPr lang="en-US" sz="3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18937" y="1234018"/>
            <a:ext cx="418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9</a:t>
            </a:r>
            <a:endParaRPr lang="en-US" sz="36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913501" y="1509703"/>
            <a:ext cx="0" cy="699365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52354" y="264635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60" idx="6"/>
          </p:cNvCxnSpPr>
          <p:nvPr/>
        </p:nvCxnSpPr>
        <p:spPr>
          <a:xfrm>
            <a:off x="8066754" y="3103552"/>
            <a:ext cx="77558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8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>
            <a:off x="2198747" y="3119869"/>
            <a:ext cx="497001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05539" y="657938"/>
            <a:ext cx="0" cy="699365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68277" y="365550"/>
            <a:ext cx="418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9</a:t>
            </a:r>
            <a:endParaRPr lang="en-US" sz="3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218937" y="1234018"/>
            <a:ext cx="418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9</a:t>
            </a:r>
            <a:endParaRPr lang="en-US" sz="3600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2913501" y="1509703"/>
            <a:ext cx="0" cy="699365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52354" y="264635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1" name="Straight Arrow Connector 60"/>
          <p:cNvCxnSpPr>
            <a:stCxn id="60" idx="6"/>
          </p:cNvCxnSpPr>
          <p:nvPr/>
        </p:nvCxnSpPr>
        <p:spPr>
          <a:xfrm>
            <a:off x="8066754" y="3103552"/>
            <a:ext cx="77558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26612" y="2453916"/>
            <a:ext cx="41865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9</a:t>
            </a:r>
            <a:endParaRPr lang="en-US" sz="3600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098328" y="2662669"/>
            <a:ext cx="0" cy="699365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759190" y="503540"/>
            <a:ext cx="5889430" cy="6348987"/>
          </a:xfrm>
          <a:custGeom>
            <a:avLst/>
            <a:gdLst>
              <a:gd name="connsiteX0" fmla="*/ 1422801 w 5889430"/>
              <a:gd name="connsiteY0" fmla="*/ 0 h 6348987"/>
              <a:gd name="connsiteX1" fmla="*/ 109087 w 5889430"/>
              <a:gd name="connsiteY1" fmla="*/ 1729552 h 6348987"/>
              <a:gd name="connsiteX2" fmla="*/ 3940754 w 5889430"/>
              <a:gd name="connsiteY2" fmla="*/ 2649060 h 6348987"/>
              <a:gd name="connsiteX3" fmla="*/ 3678011 w 5889430"/>
              <a:gd name="connsiteY3" fmla="*/ 3984537 h 6348987"/>
              <a:gd name="connsiteX4" fmla="*/ 5342049 w 5889430"/>
              <a:gd name="connsiteY4" fmla="*/ 5166762 h 6348987"/>
              <a:gd name="connsiteX5" fmla="*/ 5889430 w 5889430"/>
              <a:gd name="connsiteY5" fmla="*/ 6348987 h 6348987"/>
              <a:gd name="connsiteX6" fmla="*/ 5889430 w 5889430"/>
              <a:gd name="connsiteY6" fmla="*/ 6348987 h 634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9430" h="6348987">
                <a:moveTo>
                  <a:pt x="1422801" y="0"/>
                </a:moveTo>
                <a:cubicBezTo>
                  <a:pt x="556114" y="644021"/>
                  <a:pt x="-310572" y="1288042"/>
                  <a:pt x="109087" y="1729552"/>
                </a:cubicBezTo>
                <a:cubicBezTo>
                  <a:pt x="528746" y="2171062"/>
                  <a:pt x="3345933" y="2273229"/>
                  <a:pt x="3940754" y="2649060"/>
                </a:cubicBezTo>
                <a:cubicBezTo>
                  <a:pt x="4535575" y="3024891"/>
                  <a:pt x="3444462" y="3564920"/>
                  <a:pt x="3678011" y="3984537"/>
                </a:cubicBezTo>
                <a:cubicBezTo>
                  <a:pt x="3911560" y="4404154"/>
                  <a:pt x="4973479" y="4772687"/>
                  <a:pt x="5342049" y="5166762"/>
                </a:cubicBezTo>
                <a:cubicBezTo>
                  <a:pt x="5710619" y="5560837"/>
                  <a:pt x="5889430" y="6348987"/>
                  <a:pt x="5889430" y="6348987"/>
                </a:cubicBezTo>
                <a:lnTo>
                  <a:pt x="5889430" y="6348987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24583" y="135730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269999" y="4849981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31553" y="348631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316744" y="5083546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93620" y="2185157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39848" y="2769933"/>
            <a:ext cx="0" cy="64782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32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24583" y="135730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269999" y="4849981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31553" y="348631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316744" y="5083546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93620" y="2185157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39848" y="2769933"/>
            <a:ext cx="0" cy="64782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93638" y="1537329"/>
            <a:ext cx="0" cy="64782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6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524583" y="135730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269999" y="4849981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931553" y="348631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316744" y="5083546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93620" y="2185157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39848" y="2769933"/>
            <a:ext cx="0" cy="64782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93638" y="1537329"/>
            <a:ext cx="0" cy="64782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66888" y="709475"/>
            <a:ext cx="0" cy="64782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8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1844245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804595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3028" y="1636719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14002" y="1102305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6761" y="2560283"/>
            <a:ext cx="225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Snapshot state</a:t>
            </a:r>
          </a:p>
          <a:p>
            <a:pPr algn="ctr"/>
            <a:r>
              <a:rPr lang="en-US" b="1" dirty="0" smtClean="0"/>
              <a:t>State at a consistent</a:t>
            </a:r>
          </a:p>
          <a:p>
            <a:pPr algn="ctr"/>
            <a:r>
              <a:rPr lang="en-US" b="1" dirty="0" smtClean="0"/>
              <a:t>cut</a:t>
            </a:r>
            <a:endParaRPr lang="en-US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88538" y="179841"/>
            <a:ext cx="4185478" cy="3015880"/>
            <a:chOff x="4688538" y="179841"/>
            <a:chExt cx="4185478" cy="301588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88538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232637" y="1055917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776736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9003" y="21480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69330" y="5943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5494" y="2826389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init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7599" y="179841"/>
              <a:ext cx="3449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fini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2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27263" y="4361374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71362" y="4316383"/>
            <a:ext cx="1097280" cy="10972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snap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3215461" y="4361374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67728" y="5408552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208055" y="3854821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291" y="6091417"/>
            <a:ext cx="566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If a stable predicate P holds in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snap</a:t>
            </a:r>
            <a:r>
              <a:rPr lang="en-US" sz="2400" b="1" dirty="0" smtClean="0"/>
              <a:t> then  … </a:t>
            </a:r>
          </a:p>
          <a:p>
            <a:pPr algn="ctr"/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10064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949" y="3526015"/>
            <a:ext cx="4537052" cy="3264064"/>
            <a:chOff x="-63943" y="3854821"/>
            <a:chExt cx="4537052" cy="3264064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127263" y="4361374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1671362" y="4316383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215461" y="4361374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67728" y="5408552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208055" y="3854821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63943" y="6287888"/>
              <a:ext cx="45370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If a stable predicate P holds in </a:t>
              </a:r>
              <a:r>
                <a:rPr lang="en-US" sz="2400" dirty="0" err="1" smtClean="0"/>
                <a:t>S</a:t>
              </a:r>
              <a:r>
                <a:rPr lang="en-US" sz="2400" baseline="-25000" dirty="0" err="1" smtClean="0"/>
                <a:t>snap</a:t>
              </a:r>
              <a:r>
                <a:rPr lang="en-US" sz="2400" dirty="0" smtClean="0"/>
                <a:t> then it holds in </a:t>
              </a:r>
              <a:r>
                <a:rPr lang="en-US" sz="2400" dirty="0" err="1" smtClean="0"/>
                <a:t>S</a:t>
              </a:r>
              <a:r>
                <a:rPr lang="en-US" sz="2400" baseline="-25000" dirty="0" err="1" smtClean="0"/>
                <a:t>fini</a:t>
              </a:r>
              <a:r>
                <a:rPr lang="en-US" sz="2400" dirty="0" smtClean="0"/>
                <a:t> too. </a:t>
              </a:r>
              <a:r>
                <a:rPr lang="en-US" sz="2400" baseline="-25000" dirty="0" smtClean="0"/>
                <a:t> 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6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snap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53649" y="3141060"/>
            <a:ext cx="6301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 a stable predicate P does not hold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snap</a:t>
            </a:r>
            <a:r>
              <a:rPr lang="en-US" sz="2400" dirty="0" smtClean="0"/>
              <a:t> then </a:t>
            </a:r>
          </a:p>
          <a:p>
            <a:r>
              <a:rPr lang="en-US" sz="2400" dirty="0" smtClean="0"/>
              <a:t>……. 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0176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init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snap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53649" y="3141060"/>
            <a:ext cx="63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a stable predicate P does not hold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snap</a:t>
            </a:r>
            <a:r>
              <a:rPr lang="en-US" sz="2400" dirty="0" smtClean="0"/>
              <a:t> then it does not hold in the initial state.</a:t>
            </a:r>
          </a:p>
        </p:txBody>
      </p:sp>
    </p:spTree>
    <p:extLst>
      <p:ext uri="{BB962C8B-B14F-4D97-AF65-F5344CB8AC3E}">
        <p14:creationId xmlns:p14="http://schemas.microsoft.com/office/powerpoint/2010/main" val="299441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init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snap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53649" y="3141060"/>
            <a:ext cx="63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 a stable predicate P does not hold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snap</a:t>
            </a:r>
            <a:r>
              <a:rPr lang="en-US" sz="2400" dirty="0" smtClean="0"/>
              <a:t> then it does not hold in the initial state.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33372" y="714208"/>
            <a:ext cx="1097280" cy="10972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077471" y="669217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621570" y="714208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073837" y="1761386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614164" y="207655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46297" y="1811923"/>
            <a:ext cx="5095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If a stable property P holds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snap</a:t>
            </a:r>
            <a:r>
              <a:rPr lang="en-US" sz="2400" dirty="0" smtClean="0"/>
              <a:t> then </a:t>
            </a:r>
          </a:p>
          <a:p>
            <a:pPr algn="ctr"/>
            <a:r>
              <a:rPr lang="en-US" sz="2400" dirty="0" smtClean="0"/>
              <a:t>it holds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fini</a:t>
            </a:r>
            <a:r>
              <a:rPr lang="en-US" sz="2400" dirty="0" smtClean="0"/>
              <a:t> too. 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280594" y="2006044"/>
            <a:ext cx="505555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cxnSp>
        <p:nvCxnSpPr>
          <p:cNvPr id="9" name="Straight Arrow Connector 8"/>
          <p:cNvCxnSpPr>
            <a:stCxn id="2" idx="0"/>
            <a:endCxn id="25" idx="3"/>
          </p:cNvCxnSpPr>
          <p:nvPr/>
        </p:nvCxnSpPr>
        <p:spPr>
          <a:xfrm flipV="1">
            <a:off x="533372" y="1650795"/>
            <a:ext cx="160693" cy="355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59145" y="5760619"/>
            <a:ext cx="505555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cxnSp>
        <p:nvCxnSpPr>
          <p:cNvPr id="17" name="Straight Arrow Connector 16"/>
          <p:cNvCxnSpPr>
            <a:stCxn id="35" idx="0"/>
            <a:endCxn id="48" idx="4"/>
          </p:cNvCxnSpPr>
          <p:nvPr/>
        </p:nvCxnSpPr>
        <p:spPr>
          <a:xfrm flipV="1">
            <a:off x="7911923" y="5566063"/>
            <a:ext cx="407059" cy="1945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606" y="5052733"/>
            <a:ext cx="27091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Asymmetry: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46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0594" y="207655"/>
            <a:ext cx="8624359" cy="2721719"/>
            <a:chOff x="280594" y="207655"/>
            <a:chExt cx="8624359" cy="2721719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33372" y="714208"/>
              <a:ext cx="1097280" cy="109728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FFFFFF"/>
                  </a:solidFill>
                </a:rPr>
                <a:t>init</a:t>
              </a:r>
              <a:endParaRPr lang="en-US" sz="24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077471" y="669217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621570" y="714208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073837" y="17613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614164" y="2076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0594" y="2006044"/>
              <a:ext cx="50555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?</a:t>
              </a:r>
              <a:endParaRPr lang="en-US" sz="5400" dirty="0"/>
            </a:p>
          </p:txBody>
        </p:sp>
        <p:cxnSp>
          <p:nvCxnSpPr>
            <p:cNvPr id="9" name="Straight Arrow Connector 8"/>
            <p:cNvCxnSpPr>
              <a:stCxn id="2" idx="0"/>
              <a:endCxn id="25" idx="3"/>
            </p:cNvCxnSpPr>
            <p:nvPr/>
          </p:nvCxnSpPr>
          <p:spPr>
            <a:xfrm flipV="1">
              <a:off x="533372" y="1650795"/>
              <a:ext cx="160693" cy="35524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174750" y="2006044"/>
              <a:ext cx="5730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 is possible that P began to hold only after the initial state but before the final state</a:t>
              </a:r>
              <a:endParaRPr lang="en-US" sz="2400" dirty="0"/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512598" y="3588327"/>
            <a:ext cx="1097280" cy="109728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init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056697" y="3543336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600796" y="3588327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063" y="4635505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593390" y="3081774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9820" y="4880163"/>
            <a:ext cx="505555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cxnSp>
        <p:nvCxnSpPr>
          <p:cNvPr id="34" name="Straight Arrow Connector 33"/>
          <p:cNvCxnSpPr>
            <a:stCxn id="33" idx="0"/>
            <a:endCxn id="22" idx="3"/>
          </p:cNvCxnSpPr>
          <p:nvPr/>
        </p:nvCxnSpPr>
        <p:spPr>
          <a:xfrm flipV="1">
            <a:off x="512598" y="4524914"/>
            <a:ext cx="160693" cy="355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89019" y="4880163"/>
            <a:ext cx="5730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also possible that P holds in the initial and final states.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7063"/>
            <a:ext cx="418610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P holds in the snapshot then 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668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0594" y="207655"/>
            <a:ext cx="8624359" cy="2721719"/>
            <a:chOff x="280594" y="207655"/>
            <a:chExt cx="8624359" cy="2721719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33372" y="714208"/>
              <a:ext cx="1097280" cy="109728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FFFFFF"/>
                  </a:solidFill>
                </a:rPr>
                <a:t>init</a:t>
              </a:r>
              <a:endParaRPr lang="en-US" sz="24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077471" y="669217"/>
              <a:ext cx="1097280" cy="109728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FFFFFF"/>
                  </a:solidFill>
                </a:rPr>
                <a:t>snap</a:t>
              </a:r>
              <a:endParaRPr lang="en-US" sz="24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621570" y="714208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073837" y="17613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614164" y="2076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0594" y="2006044"/>
              <a:ext cx="50555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?</a:t>
              </a:r>
              <a:endParaRPr lang="en-US" sz="5400" dirty="0"/>
            </a:p>
          </p:txBody>
        </p:sp>
        <p:cxnSp>
          <p:nvCxnSpPr>
            <p:cNvPr id="9" name="Straight Arrow Connector 8"/>
            <p:cNvCxnSpPr>
              <a:stCxn id="2" idx="0"/>
              <a:endCxn id="25" idx="3"/>
            </p:cNvCxnSpPr>
            <p:nvPr/>
          </p:nvCxnSpPr>
          <p:spPr>
            <a:xfrm flipV="1">
              <a:off x="533372" y="1650795"/>
              <a:ext cx="160693" cy="35524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174750" y="2006044"/>
              <a:ext cx="5730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 is possible that P began to hold after the initial state and before the final state</a:t>
              </a:r>
              <a:endParaRPr lang="en-US" sz="2400" dirty="0"/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512598" y="3588327"/>
            <a:ext cx="1097280" cy="109728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init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056697" y="3543336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snap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600796" y="3588327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fini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063" y="4635505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593390" y="3081774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9820" y="4880163"/>
            <a:ext cx="505555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cxnSp>
        <p:nvCxnSpPr>
          <p:cNvPr id="34" name="Straight Arrow Connector 33"/>
          <p:cNvCxnSpPr>
            <a:stCxn id="33" idx="0"/>
            <a:endCxn id="22" idx="3"/>
          </p:cNvCxnSpPr>
          <p:nvPr/>
        </p:nvCxnSpPr>
        <p:spPr>
          <a:xfrm flipV="1">
            <a:off x="512598" y="4524914"/>
            <a:ext cx="160693" cy="355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89019" y="4880163"/>
            <a:ext cx="5730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also possible that NOT P holds in the initial and final states.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7063"/>
            <a:ext cx="433295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NOT P holds in the snapshot  ..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951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727</Words>
  <Application>Microsoft Macintosh PowerPoint</Application>
  <PresentationFormat>On-screen Show (4:3)</PresentationFormat>
  <Paragraphs>257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8</cp:revision>
  <dcterms:created xsi:type="dcterms:W3CDTF">2021-09-12T20:49:09Z</dcterms:created>
  <dcterms:modified xsi:type="dcterms:W3CDTF">2021-09-12T23:56:13Z</dcterms:modified>
</cp:coreProperties>
</file>