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8460-8906-0249-A868-A782B0A77FF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99338" y="1694020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4212" y="785955"/>
            <a:ext cx="223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Channel z</a:t>
            </a:r>
            <a:endParaRPr lang="en-US" sz="4000" b="1" dirty="0"/>
          </a:p>
        </p:txBody>
      </p:sp>
      <p:cxnSp>
        <p:nvCxnSpPr>
          <p:cNvPr id="11" name="Straight Connector 10"/>
          <p:cNvCxnSpPr>
            <a:stCxn id="10" idx="2"/>
            <a:endCxn id="9" idx="1"/>
          </p:cNvCxnSpPr>
          <p:nvPr/>
        </p:nvCxnSpPr>
        <p:spPr>
          <a:xfrm>
            <a:off x="2223845" y="1493841"/>
            <a:ext cx="175493" cy="554122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751" y="7806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Agent A</a:t>
            </a:r>
            <a:endParaRPr lang="en-US" sz="4000" b="1" dirty="0"/>
          </a:p>
        </p:txBody>
      </p:sp>
      <p:cxnSp>
        <p:nvCxnSpPr>
          <p:cNvPr id="18" name="Straight Arrow Connector 17"/>
          <p:cNvCxnSpPr>
            <a:stCxn id="16" idx="1"/>
            <a:endCxn id="2" idx="7"/>
          </p:cNvCxnSpPr>
          <p:nvPr/>
        </p:nvCxnSpPr>
        <p:spPr>
          <a:xfrm flipH="1">
            <a:off x="6630021" y="432012"/>
            <a:ext cx="368730" cy="6097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4813979" y="182228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916479" y="2394344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024932" y="280184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380226" y="24623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3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3932" y="2801845"/>
            <a:ext cx="1870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Token 0</a:t>
            </a:r>
            <a:endParaRPr lang="en-US" sz="4000" b="1" dirty="0"/>
          </a:p>
        </p:txBody>
      </p:sp>
      <p:cxnSp>
        <p:nvCxnSpPr>
          <p:cNvPr id="34" name="Straight Arrow Connector 33"/>
          <p:cNvCxnSpPr>
            <a:stCxn id="32" idx="1"/>
            <a:endCxn id="28" idx="5"/>
          </p:cNvCxnSpPr>
          <p:nvPr/>
        </p:nvCxnSpPr>
        <p:spPr>
          <a:xfrm flipH="1" flipV="1">
            <a:off x="5357769" y="2368627"/>
            <a:ext cx="1406163" cy="7871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7"/>
          </p:cNvCxnSpPr>
          <p:nvPr/>
        </p:nvCxnSpPr>
        <p:spPr>
          <a:xfrm flipV="1">
            <a:off x="5357769" y="1694021"/>
            <a:ext cx="296096" cy="222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751" y="7806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Agent A</a:t>
            </a:r>
            <a:endParaRPr lang="en-US" sz="4000" b="1" dirty="0"/>
          </a:p>
        </p:txBody>
      </p:sp>
      <p:cxnSp>
        <p:nvCxnSpPr>
          <p:cNvPr id="18" name="Straight Arrow Connector 17"/>
          <p:cNvCxnSpPr>
            <a:stCxn id="16" idx="1"/>
            <a:endCxn id="2" idx="7"/>
          </p:cNvCxnSpPr>
          <p:nvPr/>
        </p:nvCxnSpPr>
        <p:spPr>
          <a:xfrm flipH="1">
            <a:off x="6630021" y="432012"/>
            <a:ext cx="368730" cy="6097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1641817" y="2236063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468173" y="1076733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468089" y="163835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468173" y="428571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3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7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751" y="7806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Agent A</a:t>
            </a:r>
            <a:endParaRPr lang="en-US" sz="4000" b="1" dirty="0"/>
          </a:p>
        </p:txBody>
      </p:sp>
      <p:cxnSp>
        <p:nvCxnSpPr>
          <p:cNvPr id="18" name="Straight Arrow Connector 17"/>
          <p:cNvCxnSpPr>
            <a:stCxn id="16" idx="1"/>
            <a:endCxn id="2" idx="7"/>
          </p:cNvCxnSpPr>
          <p:nvPr/>
        </p:nvCxnSpPr>
        <p:spPr>
          <a:xfrm flipH="1">
            <a:off x="6630021" y="432012"/>
            <a:ext cx="368730" cy="6097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2538557" y="15479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721222" y="211050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3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38300" y="278786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149628" y="281599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4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3</cp:revision>
  <dcterms:created xsi:type="dcterms:W3CDTF">2021-10-10T21:38:17Z</dcterms:created>
  <dcterms:modified xsi:type="dcterms:W3CDTF">2021-10-10T21:52:59Z</dcterms:modified>
</cp:coreProperties>
</file>