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8" r:id="rId3"/>
    <p:sldId id="285" r:id="rId4"/>
    <p:sldId id="278" r:id="rId5"/>
    <p:sldId id="282" r:id="rId6"/>
    <p:sldId id="281" r:id="rId7"/>
    <p:sldId id="287" r:id="rId8"/>
    <p:sldId id="290" r:id="rId9"/>
    <p:sldId id="288" r:id="rId10"/>
    <p:sldId id="291" r:id="rId11"/>
    <p:sldId id="293" r:id="rId12"/>
    <p:sldId id="292" r:id="rId13"/>
    <p:sldId id="280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ckeown" initials="JM" lastIdx="1" clrIdx="0">
    <p:extLst>
      <p:ext uri="{19B8F6BF-5375-455C-9EA6-DF929625EA0E}">
        <p15:presenceInfo xmlns:p15="http://schemas.microsoft.com/office/powerpoint/2012/main" userId="ac2057a551bee5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Neural Net Prediction Accuracy Test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test2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Sheet1!$D$21:$D$33</c:f>
              <c:numCache>
                <c:formatCode>General</c:formatCode>
                <c:ptCount val="1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Sheet1!$J$21:$J$33</c:f>
              <c:numCache>
                <c:formatCode>General</c:formatCode>
                <c:ptCount val="13"/>
                <c:pt idx="0">
                  <c:v>39.6</c:v>
                </c:pt>
                <c:pt idx="1">
                  <c:v>41.6</c:v>
                </c:pt>
                <c:pt idx="2">
                  <c:v>44.4</c:v>
                </c:pt>
                <c:pt idx="3">
                  <c:v>51.4</c:v>
                </c:pt>
                <c:pt idx="4">
                  <c:v>51.8</c:v>
                </c:pt>
                <c:pt idx="5">
                  <c:v>52.2</c:v>
                </c:pt>
                <c:pt idx="6">
                  <c:v>55</c:v>
                </c:pt>
                <c:pt idx="7">
                  <c:v>57.8</c:v>
                </c:pt>
                <c:pt idx="8">
                  <c:v>64.400000000000006</c:v>
                </c:pt>
                <c:pt idx="9">
                  <c:v>64</c:v>
                </c:pt>
                <c:pt idx="10">
                  <c:v>68</c:v>
                </c:pt>
                <c:pt idx="11">
                  <c:v>66.8</c:v>
                </c:pt>
                <c:pt idx="12">
                  <c:v>75.400000000000006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93-4606-AE44-C0BB041A9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621264"/>
        <c:axId val="186694726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Sheet1!$D$3:$D$15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150</c:v>
                      </c:pt>
                      <c:pt idx="12">
                        <c:v>200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Sheet1!$J$3:$J$15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71</c:v>
                      </c:pt>
                      <c:pt idx="1">
                        <c:v>72.400000000000006</c:v>
                      </c:pt>
                      <c:pt idx="2">
                        <c:v>79.8</c:v>
                      </c:pt>
                      <c:pt idx="3">
                        <c:v>78.2</c:v>
                      </c:pt>
                      <c:pt idx="4">
                        <c:v>86.4</c:v>
                      </c:pt>
                      <c:pt idx="5">
                        <c:v>86.2</c:v>
                      </c:pt>
                      <c:pt idx="6">
                        <c:v>84.6</c:v>
                      </c:pt>
                      <c:pt idx="7">
                        <c:v>86.2</c:v>
                      </c:pt>
                      <c:pt idx="8">
                        <c:v>87</c:v>
                      </c:pt>
                      <c:pt idx="9">
                        <c:v>87.2</c:v>
                      </c:pt>
                      <c:pt idx="10">
                        <c:v>89.6</c:v>
                      </c:pt>
                      <c:pt idx="11">
                        <c:v>95.6</c:v>
                      </c:pt>
                      <c:pt idx="12">
                        <c:v>97.2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E893-4606-AE44-C0BB041A9686}"/>
                  </c:ext>
                </c:extLst>
              </c15:ser>
            </c15:filteredScatterSeries>
          </c:ext>
        </c:extLst>
      </c:scatterChart>
      <c:valAx>
        <c:axId val="148362126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Training before testing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947264"/>
        <c:crosses val="autoZero"/>
        <c:crossBetween val="midCat"/>
        <c:majorUnit val="10"/>
      </c:valAx>
      <c:valAx>
        <c:axId val="1866947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Accuracy(%)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621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5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jury.net/blog/android-market-sha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6C95-2BA4-413E-A8AC-0246AA7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41" y="1694773"/>
            <a:ext cx="6960870" cy="2824150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Outfit Recommender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12EA-44EB-40D6-832E-65BDA4FF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By Joseph Mckeown</a:t>
            </a:r>
          </a:p>
        </p:txBody>
      </p:sp>
    </p:spTree>
    <p:extLst>
      <p:ext uri="{BB962C8B-B14F-4D97-AF65-F5344CB8AC3E}">
        <p14:creationId xmlns:p14="http://schemas.microsoft.com/office/powerpoint/2010/main" val="5833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Wardrobe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Shows the information about each item in the wardrobe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can change the item attributes.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They can: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Change the Name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Chang the Type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Delete The item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6196635-DE8F-4362-ADB5-D4B5FDEA1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0"/>
          <a:stretch/>
        </p:blipFill>
        <p:spPr>
          <a:xfrm>
            <a:off x="6880860" y="990654"/>
            <a:ext cx="2393142" cy="48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FUNCTIONING APP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INSERT SLIDE WITH VIDEO DEMONSTACTION OF THE APP RUNNING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Neural Network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062B9A2-49D8-4F29-833F-9AD99EF3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the app is to improve the users satisfaction through positively outfit predictions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Success is measured by the percentage of outfits which the user prefers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Neural Network was tested against a personal profile’s wardrobe</a:t>
            </a:r>
          </a:p>
        </p:txBody>
      </p:sp>
    </p:spTree>
    <p:extLst>
      <p:ext uri="{BB962C8B-B14F-4D97-AF65-F5344CB8AC3E}">
        <p14:creationId xmlns:p14="http://schemas.microsoft.com/office/powerpoint/2010/main" val="131895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EA0D-7698-43CC-A641-2C1B0A7E725D}"/>
              </a:ext>
            </a:extLst>
          </p:cNvPr>
          <p:cNvSpPr txBox="1"/>
          <p:nvPr/>
        </p:nvSpPr>
        <p:spPr>
          <a:xfrm>
            <a:off x="3311428" y="5411462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Graph of results from testing the Accuracy of the NN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FEBE0D-63E6-4711-8B2A-4E1F35E8B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370810"/>
              </p:ext>
            </p:extLst>
          </p:nvPr>
        </p:nvGraphicFramePr>
        <p:xfrm>
          <a:off x="2997932" y="1771571"/>
          <a:ext cx="6196136" cy="331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517605C-1B7B-4910-959C-250AB3C7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7901"/>
            <a:ext cx="2634094" cy="461009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Results show an upward trend in accuracy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indicated the Neural Net is learning the tastes</a:t>
            </a:r>
          </a:p>
        </p:txBody>
      </p:sp>
    </p:spTree>
    <p:extLst>
      <p:ext uri="{BB962C8B-B14F-4D97-AF65-F5344CB8AC3E}">
        <p14:creationId xmlns:p14="http://schemas.microsoft.com/office/powerpoint/2010/main" val="68782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919CEE-E04A-47F5-9AD3-C83CB4B7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app was able to learn the tastes of the user over time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virtual wardrobe was able to produce recommendations to the user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can be expanded to include more types of clothes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More positive aspects from similar apps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6644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modern day, we are confronted by lots decisions which causes decision fatigue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Barack Obama once said “I don't want to make decisions about what I'm eating or wearing. Because I have too many other decisions to make.”  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can this everyday decision be streamlined and automated for the busy modern day?</a:t>
            </a:r>
          </a:p>
        </p:txBody>
      </p:sp>
    </p:spTree>
    <p:extLst>
      <p:ext uri="{BB962C8B-B14F-4D97-AF65-F5344CB8AC3E}">
        <p14:creationId xmlns:p14="http://schemas.microsoft.com/office/powerpoint/2010/main" val="15440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Outfit randomiser is the solution to this problem.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application which decided outfits for you based on your tastes.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goal is to improve user satisfaction through the apps convenience. </a:t>
            </a:r>
          </a:p>
        </p:txBody>
      </p:sp>
    </p:spTree>
    <p:extLst>
      <p:ext uri="{BB962C8B-B14F-4D97-AF65-F5344CB8AC3E}">
        <p14:creationId xmlns:p14="http://schemas.microsoft.com/office/powerpoint/2010/main" val="229101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9443-2A7C-4935-ABE0-A63BC81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78E71E-C2B2-471E-A053-88A6CE04D131}"/>
              </a:ext>
            </a:extLst>
          </p:cNvPr>
          <p:cNvGrpSpPr/>
          <p:nvPr/>
        </p:nvGrpSpPr>
        <p:grpSpPr>
          <a:xfrm>
            <a:off x="2858418" y="1543057"/>
            <a:ext cx="2117250" cy="4407563"/>
            <a:chOff x="2038256" y="1166369"/>
            <a:chExt cx="2117250" cy="4407563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AC56FAE-498A-4C70-861A-B1DF17244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256" y="1166369"/>
              <a:ext cx="2117250" cy="37612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E40623-35CF-4044-8A56-8FF8AF436A13}"/>
                </a:ext>
              </a:extLst>
            </p:cNvPr>
            <p:cNvSpPr txBox="1"/>
            <p:nvPr/>
          </p:nvSpPr>
          <p:spPr>
            <a:xfrm>
              <a:off x="2473180" y="4927601"/>
              <a:ext cx="1247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Combyne</a:t>
              </a:r>
              <a:endParaRPr lang="en-GB" b="1" dirty="0"/>
            </a:p>
            <a:p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6DDDF-C0F7-4421-8DEE-22A97F21839E}"/>
              </a:ext>
            </a:extLst>
          </p:cNvPr>
          <p:cNvGrpSpPr/>
          <p:nvPr/>
        </p:nvGrpSpPr>
        <p:grpSpPr>
          <a:xfrm>
            <a:off x="7985186" y="1930401"/>
            <a:ext cx="1784976" cy="3736603"/>
            <a:chOff x="6696084" y="1357377"/>
            <a:chExt cx="1784976" cy="3736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407AE1-3766-450D-AA2A-D9E132A49484}"/>
                </a:ext>
              </a:extLst>
            </p:cNvPr>
            <p:cNvSpPr txBox="1"/>
            <p:nvPr/>
          </p:nvSpPr>
          <p:spPr>
            <a:xfrm>
              <a:off x="6696084" y="4724648"/>
              <a:ext cx="178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Shuffle Outfits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1B27A0-32F7-4318-8EF5-A7D53F7B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84" y="1357377"/>
              <a:ext cx="1691846" cy="337921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90B862-240E-4860-BFEB-97436E07C86A}"/>
              </a:ext>
            </a:extLst>
          </p:cNvPr>
          <p:cNvSpPr txBox="1"/>
          <p:nvPr/>
        </p:nvSpPr>
        <p:spPr>
          <a:xfrm>
            <a:off x="5292146" y="2466848"/>
            <a:ext cx="2599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Shuffle Outfits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Randomly picks an outfit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Saving preferred outfits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F2F7F-1486-482E-A798-2B0AD5F24F13}"/>
              </a:ext>
            </a:extLst>
          </p:cNvPr>
          <p:cNvSpPr txBox="1"/>
          <p:nvPr/>
        </p:nvSpPr>
        <p:spPr>
          <a:xfrm>
            <a:off x="467897" y="2466848"/>
            <a:ext cx="2599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Combyne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Social media for outfits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Uses a virtual Wardrobe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CA3FF-1707-445A-8839-8942BC93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is made for android devices as it is the most used OS in the world (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https://techjury.net/blog/android-market-share/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 comprises of 3 main features: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 based outfit randomisation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Wardrobe customisation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Adding items of clothing 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90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Outfit Randomisation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22ECB8-C40C-4066-895B-995F4F7E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/>
          <a:stretch/>
        </p:blipFill>
        <p:spPr>
          <a:xfrm>
            <a:off x="6736692" y="1019831"/>
            <a:ext cx="2347722" cy="481833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an outfit is randomised, the results are shown on the main screen.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decided if the outfit is good or bad.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decision dictate how the Neural Net learns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514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Neural Network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16C951-502F-4B74-B513-9A5EB4B6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27" y="2002972"/>
            <a:ext cx="7017295" cy="38425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83446A-9511-4CEE-9788-16049FAD322A}"/>
              </a:ext>
            </a:extLst>
          </p:cNvPr>
          <p:cNvSpPr txBox="1"/>
          <p:nvPr/>
        </p:nvSpPr>
        <p:spPr>
          <a:xfrm>
            <a:off x="1080978" y="6063734"/>
            <a:ext cx="81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basic model of the neural network which is implemented in the app</a:t>
            </a:r>
          </a:p>
        </p:txBody>
      </p:sp>
    </p:spTree>
    <p:extLst>
      <p:ext uri="{BB962C8B-B14F-4D97-AF65-F5344CB8AC3E}">
        <p14:creationId xmlns:p14="http://schemas.microsoft.com/office/powerpoint/2010/main" val="34539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Clothes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item of clothing has 3 main Attributes: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an item is confirmed it is stored in the virtual Wardrobe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0A7FE1-313D-4A78-8D0E-BE76C0F65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/>
          <a:stretch/>
        </p:blipFill>
        <p:spPr>
          <a:xfrm>
            <a:off x="6547104" y="970057"/>
            <a:ext cx="2428956" cy="49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Clothes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9DAC142-9C37-400A-BD50-FE5BDE8D73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215198"/>
            <a:ext cx="2985770" cy="258000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1EC6E-0B22-4255-94DF-D9084429C8F5}"/>
              </a:ext>
            </a:extLst>
          </p:cNvPr>
          <p:cNvSpPr txBox="1"/>
          <p:nvPr/>
        </p:nvSpPr>
        <p:spPr>
          <a:xfrm>
            <a:off x="677334" y="1800225"/>
            <a:ext cx="517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B400F18-F3B6-4327-88C1-447F931A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5418666" cy="461009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Item of clothing added to the app are sorted into 3 categories: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Tops e.g. Jackets, Coats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Under-Tops e.g. Shirts, Vests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Bottoms e.g. Trousers, Jeans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 of each type is needed to  create an outfit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66CD5-E82F-4495-A05F-603A7007FBCB}"/>
              </a:ext>
            </a:extLst>
          </p:cNvPr>
          <p:cNvSpPr txBox="1"/>
          <p:nvPr/>
        </p:nvSpPr>
        <p:spPr>
          <a:xfrm>
            <a:off x="6246726" y="4876484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Clothing item categories</a:t>
            </a:r>
          </a:p>
        </p:txBody>
      </p:sp>
    </p:spTree>
    <p:extLst>
      <p:ext uri="{BB962C8B-B14F-4D97-AF65-F5344CB8AC3E}">
        <p14:creationId xmlns:p14="http://schemas.microsoft.com/office/powerpoint/2010/main" val="4134139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477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Outfit Recommender using Machine Learning</vt:lpstr>
      <vt:lpstr>The Idea</vt:lpstr>
      <vt:lpstr>The Idea</vt:lpstr>
      <vt:lpstr>Existing Apps</vt:lpstr>
      <vt:lpstr>The App</vt:lpstr>
      <vt:lpstr>Outfit Randomisation</vt:lpstr>
      <vt:lpstr>The Neural Network</vt:lpstr>
      <vt:lpstr>Adding Clothes</vt:lpstr>
      <vt:lpstr>Adding Clothes</vt:lpstr>
      <vt:lpstr>Editing Wardrobe</vt:lpstr>
      <vt:lpstr>FUNCTIONING APP</vt:lpstr>
      <vt:lpstr>Testing the Neural Network</vt:lpstr>
      <vt:lpstr>Testing the Neural Network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Recommender using Machine Learning</dc:title>
  <dc:creator>Joe Mckeown</dc:creator>
  <cp:lastModifiedBy>Joe Mckeown</cp:lastModifiedBy>
  <cp:revision>25</cp:revision>
  <dcterms:created xsi:type="dcterms:W3CDTF">2021-02-15T11:22:35Z</dcterms:created>
  <dcterms:modified xsi:type="dcterms:W3CDTF">2021-04-19T10:28:51Z</dcterms:modified>
</cp:coreProperties>
</file>