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8" r:id="rId3"/>
    <p:sldId id="285" r:id="rId4"/>
    <p:sldId id="278" r:id="rId5"/>
    <p:sldId id="282" r:id="rId6"/>
    <p:sldId id="281" r:id="rId7"/>
    <p:sldId id="287" r:id="rId8"/>
    <p:sldId id="290" r:id="rId9"/>
    <p:sldId id="288" r:id="rId10"/>
    <p:sldId id="291" r:id="rId11"/>
    <p:sldId id="293" r:id="rId12"/>
    <p:sldId id="292" r:id="rId13"/>
    <p:sldId id="280" r:id="rId14"/>
    <p:sldId id="283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ckeown" initials="JM" lastIdx="1" clrIdx="0">
    <p:extLst>
      <p:ext uri="{19B8F6BF-5375-455C-9EA6-DF929625EA0E}">
        <p15:presenceInfo xmlns:p15="http://schemas.microsoft.com/office/powerpoint/2012/main" userId="ac2057a551bee5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cke\Documents\gitStuff\FYP\AI%20Testing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aseline="0" dirty="0"/>
              <a:t>Neural Net Prediction Accuracy Test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test2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Sheet1!$D$21:$D$33</c:f>
              <c:numCache>
                <c:formatCode>General</c:formatCode>
                <c:ptCount val="13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</c:numCache>
            </c:numRef>
          </c:xVal>
          <c:yVal>
            <c:numRef>
              <c:f>Sheet1!$J$21:$J$33</c:f>
              <c:numCache>
                <c:formatCode>General</c:formatCode>
                <c:ptCount val="13"/>
                <c:pt idx="0">
                  <c:v>39.6</c:v>
                </c:pt>
                <c:pt idx="1">
                  <c:v>41.6</c:v>
                </c:pt>
                <c:pt idx="2">
                  <c:v>44.4</c:v>
                </c:pt>
                <c:pt idx="3">
                  <c:v>51.4</c:v>
                </c:pt>
                <c:pt idx="4">
                  <c:v>51.8</c:v>
                </c:pt>
                <c:pt idx="5">
                  <c:v>52.2</c:v>
                </c:pt>
                <c:pt idx="6">
                  <c:v>55</c:v>
                </c:pt>
                <c:pt idx="7">
                  <c:v>57.8</c:v>
                </c:pt>
                <c:pt idx="8">
                  <c:v>64.400000000000006</c:v>
                </c:pt>
                <c:pt idx="9">
                  <c:v>64</c:v>
                </c:pt>
                <c:pt idx="10">
                  <c:v>68</c:v>
                </c:pt>
                <c:pt idx="11">
                  <c:v>66.8</c:v>
                </c:pt>
                <c:pt idx="12">
                  <c:v>75.400000000000006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93-4606-AE44-C0BB041A96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3621264"/>
        <c:axId val="186694726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Sheet1!$D$3:$D$15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  <c:pt idx="10">
                        <c:v>100</c:v>
                      </c:pt>
                      <c:pt idx="11">
                        <c:v>150</c:v>
                      </c:pt>
                      <c:pt idx="12">
                        <c:v>200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Sheet1!$J$3:$J$15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71</c:v>
                      </c:pt>
                      <c:pt idx="1">
                        <c:v>72.400000000000006</c:v>
                      </c:pt>
                      <c:pt idx="2">
                        <c:v>79.8</c:v>
                      </c:pt>
                      <c:pt idx="3">
                        <c:v>78.2</c:v>
                      </c:pt>
                      <c:pt idx="4">
                        <c:v>86.4</c:v>
                      </c:pt>
                      <c:pt idx="5">
                        <c:v>86.2</c:v>
                      </c:pt>
                      <c:pt idx="6">
                        <c:v>84.6</c:v>
                      </c:pt>
                      <c:pt idx="7">
                        <c:v>86.2</c:v>
                      </c:pt>
                      <c:pt idx="8">
                        <c:v>87</c:v>
                      </c:pt>
                      <c:pt idx="9">
                        <c:v>87.2</c:v>
                      </c:pt>
                      <c:pt idx="10">
                        <c:v>89.6</c:v>
                      </c:pt>
                      <c:pt idx="11">
                        <c:v>95.6</c:v>
                      </c:pt>
                      <c:pt idx="12">
                        <c:v>97.2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E893-4606-AE44-C0BB041A9686}"/>
                  </c:ext>
                </c:extLst>
              </c15:ser>
            </c15:filteredScatterSeries>
          </c:ext>
        </c:extLst>
      </c:scatterChart>
      <c:valAx>
        <c:axId val="148362126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aseline="0" dirty="0"/>
                  <a:t>Training before testing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947264"/>
        <c:crosses val="autoZero"/>
        <c:crossBetween val="midCat"/>
        <c:majorUnit val="10"/>
      </c:valAx>
      <c:valAx>
        <c:axId val="186694726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Accuracy(%)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62126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26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56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46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65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135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09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6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2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4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1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28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19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18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7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8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7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6C95-2BA4-413E-A8AC-0246AA7AC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141" y="1694773"/>
            <a:ext cx="6960870" cy="2824150"/>
          </a:xfrm>
          <a:noFill/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rgbClr val="080808"/>
                </a:solidFill>
              </a:rPr>
              <a:t>Outfit Recommender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312EA-44EB-40D6-832E-65BDA4FF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80808"/>
                </a:solidFill>
              </a:rPr>
              <a:t>By Joseph Mckeown</a:t>
            </a:r>
          </a:p>
        </p:txBody>
      </p:sp>
    </p:spTree>
    <p:extLst>
      <p:ext uri="{BB962C8B-B14F-4D97-AF65-F5344CB8AC3E}">
        <p14:creationId xmlns:p14="http://schemas.microsoft.com/office/powerpoint/2010/main" val="58339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Editing Wardrobe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4B02CDC-6086-4A38-94C1-C0B8D7D8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5869770" cy="4450687"/>
          </a:xfrm>
        </p:spPr>
        <p:txBody>
          <a:bodyPr>
            <a:no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Shows the information about each item in the wardrobe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user can change the item attributes.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They can:</a:t>
            </a:r>
          </a:p>
          <a:p>
            <a:pPr lvl="1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Change the Name</a:t>
            </a:r>
          </a:p>
          <a:p>
            <a:pPr lvl="1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Chang the Type</a:t>
            </a:r>
          </a:p>
          <a:p>
            <a:pPr lvl="1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Delete The item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BE47D49-B257-43FD-B2BC-4166D444A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/>
          <a:stretch/>
        </p:blipFill>
        <p:spPr>
          <a:xfrm>
            <a:off x="6793078" y="1018258"/>
            <a:ext cx="2480924" cy="50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7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FUNCTIONING APP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4B02CDC-6086-4A38-94C1-C0B8D7D8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5869770" cy="4450687"/>
          </a:xfrm>
        </p:spPr>
        <p:txBody>
          <a:bodyPr>
            <a:no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INSERT SLIDE WITH VIDEO DEMONSTACTION OF THE APP RUNNING 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8CA5-A2C3-4E80-9E68-CE4AFF6C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Neural Network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062B9A2-49D8-4F29-833F-9AD99EF3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300"/>
            <a:ext cx="8958156" cy="461009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goal of the app is to improve the users satisfaction through positively outfit predictions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Success is measured by the percentage of outfits which the user prefers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Neural Network was tested against a personal profile’s wardrobe</a:t>
            </a:r>
          </a:p>
        </p:txBody>
      </p:sp>
    </p:spTree>
    <p:extLst>
      <p:ext uri="{BB962C8B-B14F-4D97-AF65-F5344CB8AC3E}">
        <p14:creationId xmlns:p14="http://schemas.microsoft.com/office/powerpoint/2010/main" val="131895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8CA5-A2C3-4E80-9E68-CE4AFF6C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Neural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8EA0D-7698-43CC-A641-2C1B0A7E725D}"/>
              </a:ext>
            </a:extLst>
          </p:cNvPr>
          <p:cNvSpPr txBox="1"/>
          <p:nvPr/>
        </p:nvSpPr>
        <p:spPr>
          <a:xfrm>
            <a:off x="3311428" y="5411462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Graph of results from testing the Accuracy of the NN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FFEBE0D-63E6-4711-8B2A-4E1F35E8B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370810"/>
              </p:ext>
            </p:extLst>
          </p:nvPr>
        </p:nvGraphicFramePr>
        <p:xfrm>
          <a:off x="2997932" y="1771571"/>
          <a:ext cx="6196136" cy="3314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517605C-1B7B-4910-959C-250AB3C7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7901"/>
            <a:ext cx="2634094" cy="4610099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Results show an upward trend in accuracy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indicated the Neural Net is learning the tastes</a:t>
            </a:r>
          </a:p>
        </p:txBody>
      </p:sp>
    </p:spTree>
    <p:extLst>
      <p:ext uri="{BB962C8B-B14F-4D97-AF65-F5344CB8AC3E}">
        <p14:creationId xmlns:p14="http://schemas.microsoft.com/office/powerpoint/2010/main" val="68782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E919CEE-E04A-47F5-9AD3-C83CB4B7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300"/>
            <a:ext cx="8958156" cy="461009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app was able to learn the tastes of the user over time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virtual wardrobe was able to produce recommendations to the user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This can be expanded to include more types of clothes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More positive aspects from similar apps can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266441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E919CEE-E04A-47F5-9AD3-C83CB4B7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300"/>
            <a:ext cx="8958156" cy="4610099"/>
          </a:xfrm>
        </p:spPr>
        <p:txBody>
          <a:bodyPr>
            <a:normAutofit fontScale="85000" lnSpcReduction="10000"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[1] (Baer, 2021) Baer, D., 2021. The scientific reason why Barack Obama and Mark Zuckerberg wear the same outfit every day. [online] Business Insider Australia. Available at: &lt;https://www.businessinsider.com.au/barack-obama-mark-zuckerberg-wear-the-same-outfit-2015-4/&gt; [Accessed 19 April 2021].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[2](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combyne</a:t>
            </a:r>
            <a:r>
              <a:rPr lang="en-GB" sz="2400" dirty="0">
                <a:solidFill>
                  <a:srgbClr val="000000"/>
                </a:solidFill>
                <a:effectLst/>
              </a:rPr>
              <a:t>, 2021) Combyne.com. 2021. </a:t>
            </a:r>
            <a:r>
              <a:rPr lang="en-GB" sz="2400" i="1" dirty="0" err="1">
                <a:solidFill>
                  <a:srgbClr val="000000"/>
                </a:solidFill>
                <a:effectLst/>
              </a:rPr>
              <a:t>combyne</a:t>
            </a:r>
            <a:r>
              <a:rPr lang="en-GB" sz="2400" dirty="0">
                <a:solidFill>
                  <a:srgbClr val="000000"/>
                </a:solidFill>
                <a:effectLst/>
              </a:rPr>
              <a:t>. [online] Available at: &lt;https://www.combyne.com/&gt; [Accessed 19 April 2021].</a:t>
            </a: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[3](Shuffle Outfits, 2021)Play.google.com. 2021. </a:t>
            </a:r>
            <a:r>
              <a:rPr lang="en-GB" sz="2400" i="1" dirty="0">
                <a:solidFill>
                  <a:srgbClr val="000000"/>
                </a:solidFill>
                <a:effectLst/>
              </a:rPr>
              <a:t>Shuffle Outfits</a:t>
            </a:r>
            <a:r>
              <a:rPr lang="en-GB" sz="2400" dirty="0">
                <a:solidFill>
                  <a:srgbClr val="000000"/>
                </a:solidFill>
                <a:effectLst/>
              </a:rPr>
              <a:t>. [online] Available at: &lt;https://play.google.com/store/apps/details?id=net.robos.shuffleoutfit&gt; [Accessed 19 April 2021].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[4] (101+ Android Stats You Should Know in 2021 [Infographic], 2021)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TechJury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2021. 101+ Android Stats You Should Know in 2021 [Infographic]. [online] Available at: &lt;https://techjury.net/blog/android-market-share/&gt; [Accessed 19 April 2021].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50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11D0-E67C-4D84-B3C4-2CE2E29C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9190"/>
          </a:xfrm>
        </p:spPr>
        <p:txBody>
          <a:bodyPr/>
          <a:lstStyle/>
          <a:p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3BC1-0B6E-413F-90C3-E92B246D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791"/>
            <a:ext cx="8596668" cy="429257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the modern day, we are confronted by lots decisions which causes decision fatigue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Barack Obama once said “I don't want to make decisions about what I'm eating or wearing. Because I have too many other decisions to make.” [1] 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How can this everyday decision be streamlined and automated for the busy modern day?</a:t>
            </a:r>
          </a:p>
        </p:txBody>
      </p:sp>
    </p:spTree>
    <p:extLst>
      <p:ext uri="{BB962C8B-B14F-4D97-AF65-F5344CB8AC3E}">
        <p14:creationId xmlns:p14="http://schemas.microsoft.com/office/powerpoint/2010/main" val="154407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11D0-E67C-4D84-B3C4-2CE2E29C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9190"/>
          </a:xfrm>
        </p:spPr>
        <p:txBody>
          <a:bodyPr/>
          <a:lstStyle/>
          <a:p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3BC1-0B6E-413F-90C3-E92B246D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791"/>
            <a:ext cx="8596668" cy="429257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Outfit randomiser is the solution to this problem.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 application which decided outfits for you based on your tastes.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goal is to improve user satisfaction through the apps convenience. </a:t>
            </a:r>
          </a:p>
        </p:txBody>
      </p:sp>
    </p:spTree>
    <p:extLst>
      <p:ext uri="{BB962C8B-B14F-4D97-AF65-F5344CB8AC3E}">
        <p14:creationId xmlns:p14="http://schemas.microsoft.com/office/powerpoint/2010/main" val="229101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9443-2A7C-4935-ABE0-A63BC81E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Apps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78E71E-C2B2-471E-A053-88A6CE04D131}"/>
              </a:ext>
            </a:extLst>
          </p:cNvPr>
          <p:cNvGrpSpPr/>
          <p:nvPr/>
        </p:nvGrpSpPr>
        <p:grpSpPr>
          <a:xfrm>
            <a:off x="2858418" y="1543057"/>
            <a:ext cx="2117250" cy="4407563"/>
            <a:chOff x="2038256" y="1166369"/>
            <a:chExt cx="2117250" cy="4407563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AC56FAE-498A-4C70-861A-B1DF17244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8256" y="1166369"/>
              <a:ext cx="2117250" cy="376123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E40623-35CF-4044-8A56-8FF8AF436A13}"/>
                </a:ext>
              </a:extLst>
            </p:cNvPr>
            <p:cNvSpPr txBox="1"/>
            <p:nvPr/>
          </p:nvSpPr>
          <p:spPr>
            <a:xfrm>
              <a:off x="2473180" y="4927601"/>
              <a:ext cx="12474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Combyne</a:t>
              </a:r>
              <a:endParaRPr lang="en-GB" b="1" dirty="0"/>
            </a:p>
            <a:p>
              <a:endParaRPr lang="en-GB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46DDDF-C0F7-4421-8DEE-22A97F21839E}"/>
              </a:ext>
            </a:extLst>
          </p:cNvPr>
          <p:cNvGrpSpPr/>
          <p:nvPr/>
        </p:nvGrpSpPr>
        <p:grpSpPr>
          <a:xfrm>
            <a:off x="7985186" y="1930401"/>
            <a:ext cx="1784976" cy="3736603"/>
            <a:chOff x="6696084" y="1357377"/>
            <a:chExt cx="1784976" cy="3736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407AE1-3766-450D-AA2A-D9E132A49484}"/>
                </a:ext>
              </a:extLst>
            </p:cNvPr>
            <p:cNvSpPr txBox="1"/>
            <p:nvPr/>
          </p:nvSpPr>
          <p:spPr>
            <a:xfrm>
              <a:off x="6696084" y="4724648"/>
              <a:ext cx="1784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Shuffle Outfits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61B27A0-32F7-4318-8EF5-A7D53F7BC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84" y="1357377"/>
              <a:ext cx="1691846" cy="337921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90B862-240E-4860-BFEB-97436E07C86A}"/>
              </a:ext>
            </a:extLst>
          </p:cNvPr>
          <p:cNvSpPr txBox="1"/>
          <p:nvPr/>
        </p:nvSpPr>
        <p:spPr>
          <a:xfrm>
            <a:off x="5292146" y="2466848"/>
            <a:ext cx="2599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Shuffle Outfits[3]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Randomly picks an outfit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Saving preferred outfits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9F2F7F-1486-482E-A798-2B0AD5F24F13}"/>
              </a:ext>
            </a:extLst>
          </p:cNvPr>
          <p:cNvSpPr txBox="1"/>
          <p:nvPr/>
        </p:nvSpPr>
        <p:spPr>
          <a:xfrm>
            <a:off x="467897" y="2466848"/>
            <a:ext cx="2599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Combyne</a:t>
            </a:r>
            <a:r>
              <a:rPr lang="en-GB" dirty="0"/>
              <a:t>[2]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Social media for outfits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Uses a virtual Wardrobe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92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6543-2F7D-48D8-ACED-2279B79B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App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CA3FF-1707-445A-8839-8942BC93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8596668" cy="4450687"/>
          </a:xfrm>
        </p:spPr>
        <p:txBody>
          <a:bodyPr>
            <a:no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application is made for android devices as it is the most used OS in the world[4]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App comprises of 3 main features: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Neural network based outfit randomisation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Wardrobe customisation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Adding items of clothing 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7900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Outfit Randomisation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B22ECB8-C40C-4066-895B-995F4F7EA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5"/>
          <a:stretch/>
        </p:blipFill>
        <p:spPr>
          <a:xfrm>
            <a:off x="6839712" y="1045358"/>
            <a:ext cx="2434290" cy="4996004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4B02CDC-6086-4A38-94C1-C0B8D7D8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5869770" cy="4450687"/>
          </a:xfrm>
        </p:spPr>
        <p:txBody>
          <a:bodyPr>
            <a:no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When an outfit is randomised, the results are shown on the main screen.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user decided if the outfit is good or bad.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user decision dictate how the Neural Net learns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6514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6543-2F7D-48D8-ACED-2279B79B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3446A-9511-4CEE-9788-16049FAD322A}"/>
              </a:ext>
            </a:extLst>
          </p:cNvPr>
          <p:cNvSpPr txBox="1"/>
          <p:nvPr/>
        </p:nvSpPr>
        <p:spPr>
          <a:xfrm>
            <a:off x="1080978" y="6063734"/>
            <a:ext cx="819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basic model of the neural network which is implemented in the app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6CFF7CC-E602-46D7-A3F3-BA54A6116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81" y="2018042"/>
            <a:ext cx="5915819" cy="3573928"/>
          </a:xfrm>
        </p:spPr>
      </p:pic>
    </p:spTree>
    <p:extLst>
      <p:ext uri="{BB962C8B-B14F-4D97-AF65-F5344CB8AC3E}">
        <p14:creationId xmlns:p14="http://schemas.microsoft.com/office/powerpoint/2010/main" val="345395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Clothes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4B02CDC-6086-4A38-94C1-C0B8D7D8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5869770" cy="4450687"/>
          </a:xfrm>
        </p:spPr>
        <p:txBody>
          <a:bodyPr>
            <a:no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Each item of clothing has 3 main Attributes: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When an item is confirmed it is stored in the virtual Wardrobe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DC431A-2BE6-459A-BEE5-3B00895ED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889" r="89"/>
          <a:stretch/>
        </p:blipFill>
        <p:spPr>
          <a:xfrm>
            <a:off x="6801304" y="1030450"/>
            <a:ext cx="2472698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9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Clothes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9DAC142-9C37-400A-BD50-FE5BDE8D73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215198"/>
            <a:ext cx="2985770" cy="258000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1EC6E-0B22-4255-94DF-D9084429C8F5}"/>
              </a:ext>
            </a:extLst>
          </p:cNvPr>
          <p:cNvSpPr txBox="1"/>
          <p:nvPr/>
        </p:nvSpPr>
        <p:spPr>
          <a:xfrm>
            <a:off x="677334" y="1800225"/>
            <a:ext cx="5171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B400F18-F3B6-4327-88C1-447F931A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300"/>
            <a:ext cx="5418666" cy="4610099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Item of clothing added to the app are sorted into 3 categories: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Tops e.g. Jackets, Coats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Under-Tops e.g. Shirts, Vests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Bottoms e.g. Trousers, Jeans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 of each type is needed to  create an outfit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66CD5-E82F-4495-A05F-603A7007FBCB}"/>
              </a:ext>
            </a:extLst>
          </p:cNvPr>
          <p:cNvSpPr txBox="1"/>
          <p:nvPr/>
        </p:nvSpPr>
        <p:spPr>
          <a:xfrm>
            <a:off x="6246726" y="4876484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Clothing item categories</a:t>
            </a:r>
          </a:p>
        </p:txBody>
      </p:sp>
    </p:spTree>
    <p:extLst>
      <p:ext uri="{BB962C8B-B14F-4D97-AF65-F5344CB8AC3E}">
        <p14:creationId xmlns:p14="http://schemas.microsoft.com/office/powerpoint/2010/main" val="4134139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685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Trebuchet MS</vt:lpstr>
      <vt:lpstr>Wingdings 3</vt:lpstr>
      <vt:lpstr>Facet</vt:lpstr>
      <vt:lpstr>Outfit Recommender using Machine Learning</vt:lpstr>
      <vt:lpstr>The Idea</vt:lpstr>
      <vt:lpstr>The Idea</vt:lpstr>
      <vt:lpstr>Existing Apps</vt:lpstr>
      <vt:lpstr>The App</vt:lpstr>
      <vt:lpstr>Outfit Randomisation</vt:lpstr>
      <vt:lpstr>The Neural Network</vt:lpstr>
      <vt:lpstr>Adding Clothes</vt:lpstr>
      <vt:lpstr>Adding Clothes</vt:lpstr>
      <vt:lpstr>Editing Wardrobe</vt:lpstr>
      <vt:lpstr>FUNCTIONING APP</vt:lpstr>
      <vt:lpstr>Testing the Neural Network</vt:lpstr>
      <vt:lpstr>Testing the Neural Network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Outfit Recommender using Machine Learning</dc:title>
  <dc:creator>Joe Mckeown</dc:creator>
  <cp:lastModifiedBy>Joe Mckeown</cp:lastModifiedBy>
  <cp:revision>28</cp:revision>
  <dcterms:created xsi:type="dcterms:W3CDTF">2021-02-15T11:22:35Z</dcterms:created>
  <dcterms:modified xsi:type="dcterms:W3CDTF">2021-04-19T12:11:26Z</dcterms:modified>
</cp:coreProperties>
</file>