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9" r:id="rId3"/>
    <p:sldId id="278" r:id="rId4"/>
    <p:sldId id="279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</a:t>
            </a:r>
            <a:r>
              <a:rPr lang="en-US" baseline="0"/>
              <a:t> </a:t>
            </a:r>
            <a:r>
              <a:rPr lang="en-GB" sz="1400" b="0" i="0" u="none" strike="noStrike" baseline="0">
                <a:effectLst/>
              </a:rPr>
              <a:t>Accuracy</a:t>
            </a:r>
            <a:r>
              <a:rPr lang="en-US" baseline="0"/>
              <a:t> of Neural Network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Sheet1!$J$3:$J$14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83</c:v>
                </c:pt>
                <c:pt idx="6">
                  <c:v>83</c:v>
                </c:pt>
                <c:pt idx="7">
                  <c:v>66</c:v>
                </c:pt>
                <c:pt idx="8">
                  <c:v>83</c:v>
                </c:pt>
                <c:pt idx="9">
                  <c:v>83</c:v>
                </c:pt>
                <c:pt idx="10">
                  <c:v>83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9B-42DE-9788-9C9326C48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03984"/>
        <c:axId val="233941728"/>
      </c:scatterChart>
      <c:valAx>
        <c:axId val="14960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 Training Trials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1728"/>
        <c:crosses val="autoZero"/>
        <c:crossBetween val="midCat"/>
      </c:valAx>
      <c:valAx>
        <c:axId val="2339417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</a:t>
                </a:r>
                <a:r>
                  <a:rPr lang="en-GB" sz="1000" b="0" i="0" u="none" strike="noStrike" baseline="0">
                    <a:effectLst/>
                  </a:rPr>
                  <a:t>Accuracy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03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/>
              <a:t>The Idea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A7746-5C8B-4F7B-993E-4647E11A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443-2A7C-4935-ABE0-A63BC81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Existing Apps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C56FAE-498A-4C70-861A-B1DF1724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68" y="1548384"/>
            <a:ext cx="2117250" cy="376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5B701-0FB0-4118-BDA7-364C9DD8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9" y="1930400"/>
            <a:ext cx="1691846" cy="3379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07AE1-3766-450D-AA2A-D9E132A49484}"/>
              </a:ext>
            </a:extLst>
          </p:cNvPr>
          <p:cNvSpPr txBox="1"/>
          <p:nvPr/>
        </p:nvSpPr>
        <p:spPr>
          <a:xfrm>
            <a:off x="5939140" y="5673590"/>
            <a:ext cx="34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Main Screen of Shuffle Outfits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40623-35CF-4044-8A56-8FF8AF436A13}"/>
              </a:ext>
            </a:extLst>
          </p:cNvPr>
          <p:cNvSpPr txBox="1"/>
          <p:nvPr/>
        </p:nvSpPr>
        <p:spPr>
          <a:xfrm>
            <a:off x="1645920" y="5673590"/>
            <a:ext cx="400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Combyne’s</a:t>
            </a:r>
            <a:r>
              <a:rPr lang="en-GB" b="1" dirty="0"/>
              <a:t> outfit display screen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C3E4-6EDA-49F3-8DAD-B6307579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Innovation </a:t>
            </a:r>
          </a:p>
        </p:txBody>
      </p:sp>
    </p:spTree>
    <p:extLst>
      <p:ext uri="{BB962C8B-B14F-4D97-AF65-F5344CB8AC3E}">
        <p14:creationId xmlns:p14="http://schemas.microsoft.com/office/powerpoint/2010/main" val="165044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Neural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16C951-502F-4B74-B513-9A5EB4B6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7" y="2002972"/>
            <a:ext cx="7017295" cy="38425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3446A-9511-4CEE-9788-16049FAD322A}"/>
              </a:ext>
            </a:extLst>
          </p:cNvPr>
          <p:cNvSpPr txBox="1"/>
          <p:nvPr/>
        </p:nvSpPr>
        <p:spPr>
          <a:xfrm>
            <a:off x="1080978" y="6063734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basic model of the neural network which is implemented in the app</a:t>
            </a:r>
          </a:p>
        </p:txBody>
      </p:sp>
    </p:spTree>
    <p:extLst>
      <p:ext uri="{BB962C8B-B14F-4D97-AF65-F5344CB8AC3E}">
        <p14:creationId xmlns:p14="http://schemas.microsoft.com/office/powerpoint/2010/main" val="20790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Neural Network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9E2C67-4617-4D10-A09A-99CDF8C73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98997"/>
              </p:ext>
            </p:extLst>
          </p:nvPr>
        </p:nvGraphicFramePr>
        <p:xfrm>
          <a:off x="2359152" y="2130552"/>
          <a:ext cx="5553456" cy="320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38EA0D-7698-43CC-A641-2C1B0A7E725D}"/>
              </a:ext>
            </a:extLst>
          </p:cNvPr>
          <p:cNvSpPr txBox="1"/>
          <p:nvPr/>
        </p:nvSpPr>
        <p:spPr>
          <a:xfrm>
            <a:off x="2670048" y="570407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Graph of results from testing the Accuracy of the NN</a:t>
            </a:r>
          </a:p>
        </p:txBody>
      </p:sp>
    </p:spTree>
    <p:extLst>
      <p:ext uri="{BB962C8B-B14F-4D97-AF65-F5344CB8AC3E}">
        <p14:creationId xmlns:p14="http://schemas.microsoft.com/office/powerpoint/2010/main" val="68782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Design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B1BDD3-C053-40EB-A791-E57C63D0D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50" y="1828799"/>
            <a:ext cx="1868896" cy="3582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515C-7D36-4DF2-A08A-B95A5C23E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0" y="1828800"/>
            <a:ext cx="1868896" cy="3582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D559B-0961-4A83-8EA5-1A5D88C64811}"/>
              </a:ext>
            </a:extLst>
          </p:cNvPr>
          <p:cNvSpPr txBox="1"/>
          <p:nvPr/>
        </p:nvSpPr>
        <p:spPr>
          <a:xfrm>
            <a:off x="1560576" y="5765030"/>
            <a:ext cx="25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Main Screen 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6EE84-C8C6-4C89-A5F7-76B9C54B06A9}"/>
              </a:ext>
            </a:extLst>
          </p:cNvPr>
          <p:cNvSpPr txBox="1"/>
          <p:nvPr/>
        </p:nvSpPr>
        <p:spPr>
          <a:xfrm>
            <a:off x="6096000" y="57650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Item addition Mock-up</a:t>
            </a:r>
          </a:p>
        </p:txBody>
      </p:sp>
    </p:spTree>
    <p:extLst>
      <p:ext uri="{BB962C8B-B14F-4D97-AF65-F5344CB8AC3E}">
        <p14:creationId xmlns:p14="http://schemas.microsoft.com/office/powerpoint/2010/main" val="2765140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Outfit Recommender using Machine Learning</vt:lpstr>
      <vt:lpstr>The Idea</vt:lpstr>
      <vt:lpstr>Similar Existing Apps</vt:lpstr>
      <vt:lpstr>My Innovation </vt:lpstr>
      <vt:lpstr>The Neural Network</vt:lpstr>
      <vt:lpstr>Success of Neural Network</vt:lpstr>
      <vt:lpstr>App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8</cp:revision>
  <dcterms:created xsi:type="dcterms:W3CDTF">2021-02-15T11:22:35Z</dcterms:created>
  <dcterms:modified xsi:type="dcterms:W3CDTF">2021-02-25T12:12:18Z</dcterms:modified>
</cp:coreProperties>
</file>