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cke\Documents\gitStuff\FYP\AI%20Tes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cke\Documents\gitStuff\FYP\AI%20Tes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cke\Documents\gitStuff\FYP\AI%20Tes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Sheet1!$D$3:$D$13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xVal>
          <c:yVal>
            <c:numRef>
              <c:f>Sheet1!$J$3:$J$13</c:f>
              <c:numCache>
                <c:formatCode>General</c:formatCode>
                <c:ptCount val="11"/>
                <c:pt idx="0">
                  <c:v>4</c:v>
                </c:pt>
                <c:pt idx="1">
                  <c:v>4.5999999999999996</c:v>
                </c:pt>
                <c:pt idx="2">
                  <c:v>5.8</c:v>
                </c:pt>
                <c:pt idx="3">
                  <c:v>5</c:v>
                </c:pt>
                <c:pt idx="4">
                  <c:v>5.6</c:v>
                </c:pt>
                <c:pt idx="5">
                  <c:v>5.6</c:v>
                </c:pt>
                <c:pt idx="6">
                  <c:v>4.4000000000000004</c:v>
                </c:pt>
                <c:pt idx="7">
                  <c:v>6</c:v>
                </c:pt>
                <c:pt idx="8">
                  <c:v>5.8</c:v>
                </c:pt>
                <c:pt idx="9">
                  <c:v>7.4</c:v>
                </c:pt>
                <c:pt idx="10">
                  <c:v>5.6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64-4D7E-AAF0-CBF192CAE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03984"/>
        <c:axId val="233941728"/>
      </c:scatterChart>
      <c:valAx>
        <c:axId val="14960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1728"/>
        <c:crosses val="autoZero"/>
        <c:crossBetween val="midCat"/>
      </c:valAx>
      <c:valAx>
        <c:axId val="23394172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03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Sheet1!$J$55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Sheet1!$D$56:$D$66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xVal>
          <c:yVal>
            <c:numRef>
              <c:f>Sheet1!$J$56:$J$66</c:f>
              <c:numCache>
                <c:formatCode>General</c:formatCode>
                <c:ptCount val="11"/>
                <c:pt idx="0">
                  <c:v>4</c:v>
                </c:pt>
                <c:pt idx="1">
                  <c:v>4.5999999999999996</c:v>
                </c:pt>
                <c:pt idx="2">
                  <c:v>4.5999999999999996</c:v>
                </c:pt>
                <c:pt idx="3">
                  <c:v>5.6</c:v>
                </c:pt>
                <c:pt idx="4">
                  <c:v>5.8</c:v>
                </c:pt>
                <c:pt idx="5">
                  <c:v>4.4000000000000004</c:v>
                </c:pt>
                <c:pt idx="6">
                  <c:v>6</c:v>
                </c:pt>
                <c:pt idx="7">
                  <c:v>6.2</c:v>
                </c:pt>
                <c:pt idx="8">
                  <c:v>5.8</c:v>
                </c:pt>
                <c:pt idx="9">
                  <c:v>6</c:v>
                </c:pt>
                <c:pt idx="10">
                  <c:v>6.8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FA-4DE9-915E-3A5A610B6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9584"/>
        <c:axId val="144110064"/>
      </c:scatterChart>
      <c:valAx>
        <c:axId val="4519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10064"/>
        <c:crosses val="autoZero"/>
        <c:crossBetween val="midCat"/>
      </c:valAx>
      <c:valAx>
        <c:axId val="14411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9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Sheet1!$J$100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Sheet1!$D$101:$D$111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xVal>
          <c:yVal>
            <c:numRef>
              <c:f>Sheet1!$J$101:$J$111</c:f>
              <c:numCache>
                <c:formatCode>General</c:formatCode>
                <c:ptCount val="11"/>
                <c:pt idx="0">
                  <c:v>3.8</c:v>
                </c:pt>
                <c:pt idx="1">
                  <c:v>4.4000000000000004</c:v>
                </c:pt>
                <c:pt idx="2">
                  <c:v>5.8</c:v>
                </c:pt>
                <c:pt idx="3">
                  <c:v>6.2</c:v>
                </c:pt>
                <c:pt idx="4">
                  <c:v>5.6</c:v>
                </c:pt>
                <c:pt idx="5">
                  <c:v>6.6</c:v>
                </c:pt>
                <c:pt idx="6">
                  <c:v>6.2</c:v>
                </c:pt>
                <c:pt idx="7">
                  <c:v>6.2</c:v>
                </c:pt>
                <c:pt idx="8">
                  <c:v>5.8</c:v>
                </c:pt>
                <c:pt idx="9">
                  <c:v>5.8</c:v>
                </c:pt>
                <c:pt idx="10">
                  <c:v>6.6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5A-4044-B77F-076B20E90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255040"/>
        <c:axId val="242185040"/>
      </c:scatterChart>
      <c:valAx>
        <c:axId val="154255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85040"/>
        <c:crosses val="autoZero"/>
        <c:crossBetween val="midCat"/>
      </c:valAx>
      <c:valAx>
        <c:axId val="24218504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55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56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46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65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35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09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2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4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28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1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8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7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0C05-49C5-4FB9-9ADA-2E499431F7E1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7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6C95-2BA4-413E-A8AC-0246AA7AC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080808"/>
                </a:solidFill>
              </a:rPr>
              <a:t>Outfit Randomiser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312EA-44EB-40D6-832E-65BDA4FF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GB" sz="20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9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1AEB-7D89-4026-8905-8CEFD25E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Prototype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3CD4-7853-46DF-B6AE-23FC7186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first algorithm comprises of:</a:t>
            </a:r>
          </a:p>
          <a:p>
            <a:endParaRPr lang="en-GB" dirty="0"/>
          </a:p>
          <a:p>
            <a:r>
              <a:rPr lang="en-GB" dirty="0"/>
              <a:t>An input from each item of clothes used</a:t>
            </a:r>
          </a:p>
          <a:p>
            <a:endParaRPr lang="en-GB" dirty="0"/>
          </a:p>
          <a:p>
            <a:r>
              <a:rPr lang="en-GB" dirty="0"/>
              <a:t>A corresponding weight for each item of clothing </a:t>
            </a:r>
          </a:p>
          <a:p>
            <a:endParaRPr lang="en-GB" dirty="0"/>
          </a:p>
          <a:p>
            <a:r>
              <a:rPr lang="en-GB" dirty="0"/>
              <a:t>Two nodes representing taste and outfit synergy respectively.</a:t>
            </a:r>
          </a:p>
          <a:p>
            <a:endParaRPr lang="en-GB" dirty="0"/>
          </a:p>
          <a:p>
            <a:r>
              <a:rPr lang="en-GB" dirty="0"/>
              <a:t>A final output of which will contain the suitability of the outfit</a:t>
            </a:r>
          </a:p>
        </p:txBody>
      </p:sp>
    </p:spTree>
    <p:extLst>
      <p:ext uri="{BB962C8B-B14F-4D97-AF65-F5344CB8AC3E}">
        <p14:creationId xmlns:p14="http://schemas.microsoft.com/office/powerpoint/2010/main" val="322346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6CA2-F10C-4168-912C-607427D6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Prototype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A7EB-5F84-4D6E-B787-0D9F9A42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Algorithm calculates the output of every possible outfit</a:t>
            </a:r>
          </a:p>
          <a:p>
            <a:endParaRPr lang="en-GB" dirty="0"/>
          </a:p>
          <a:p>
            <a:r>
              <a:rPr lang="en-GB" dirty="0"/>
              <a:t>It uses the outputs to figure out the probability of being chosen</a:t>
            </a:r>
          </a:p>
          <a:p>
            <a:endParaRPr lang="en-GB" dirty="0"/>
          </a:p>
          <a:p>
            <a:r>
              <a:rPr lang="en-GB" dirty="0"/>
              <a:t>Then the outfit is chosen randomly</a:t>
            </a:r>
          </a:p>
          <a:p>
            <a:endParaRPr lang="en-GB" dirty="0"/>
          </a:p>
          <a:p>
            <a:r>
              <a:rPr lang="en-GB" dirty="0"/>
              <a:t>The user then decides if they like the outfit or not</a:t>
            </a:r>
          </a:p>
          <a:p>
            <a:endParaRPr lang="en-GB" dirty="0"/>
          </a:p>
          <a:p>
            <a:r>
              <a:rPr lang="en-GB" dirty="0"/>
              <a:t>The weights are adjusted accordingly </a:t>
            </a:r>
          </a:p>
        </p:txBody>
      </p:sp>
    </p:spTree>
    <p:extLst>
      <p:ext uri="{BB962C8B-B14F-4D97-AF65-F5344CB8AC3E}">
        <p14:creationId xmlns:p14="http://schemas.microsoft.com/office/powerpoint/2010/main" val="397920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CF49-7556-45B8-AA39-45DD6987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First Prototype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21CD-70A6-464C-A799-AE00FC425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consisted of testing the success rate of 10 cases after a training window</a:t>
            </a:r>
          </a:p>
          <a:p>
            <a:endParaRPr lang="en-GB" dirty="0"/>
          </a:p>
          <a:p>
            <a:r>
              <a:rPr lang="en-GB" dirty="0"/>
              <a:t>To do this I created a profile called ‘Ted’ </a:t>
            </a:r>
          </a:p>
          <a:p>
            <a:endParaRPr lang="en-GB" dirty="0"/>
          </a:p>
          <a:p>
            <a:r>
              <a:rPr lang="en-GB" dirty="0"/>
              <a:t>The testing was automated to correspond with Ted’s taste in his wardrobe </a:t>
            </a:r>
          </a:p>
          <a:p>
            <a:endParaRPr lang="en-GB" dirty="0"/>
          </a:p>
          <a:p>
            <a:r>
              <a:rPr lang="en-GB" dirty="0"/>
              <a:t>The result of each test was recoded and averaged</a:t>
            </a:r>
          </a:p>
        </p:txBody>
      </p:sp>
    </p:spTree>
    <p:extLst>
      <p:ext uri="{BB962C8B-B14F-4D97-AF65-F5344CB8AC3E}">
        <p14:creationId xmlns:p14="http://schemas.microsoft.com/office/powerpoint/2010/main" val="108007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0F034-2B83-4518-9E7A-07E18A7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Testing the First Prototype Algorithm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0DE0-59D3-414D-AEA5-C49364E48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4994146" cy="3880773"/>
          </a:xfrm>
        </p:spPr>
        <p:txBody>
          <a:bodyPr>
            <a:normAutofit/>
          </a:bodyPr>
          <a:lstStyle/>
          <a:p>
            <a:r>
              <a:rPr lang="en-GB" dirty="0"/>
              <a:t>The base setting for the Algorithm </a:t>
            </a:r>
          </a:p>
          <a:p>
            <a:endParaRPr lang="en-GB" dirty="0"/>
          </a:p>
          <a:p>
            <a:r>
              <a:rPr lang="en-GB" dirty="0"/>
              <a:t>Tested in intervals of 10 for training up to 100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59E2C67-4617-4D10-A09A-99CDF8C73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1705"/>
              </p:ext>
            </p:extLst>
          </p:nvPr>
        </p:nvGraphicFramePr>
        <p:xfrm>
          <a:off x="6749457" y="2540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18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F034-2B83-4518-9E7A-07E18A7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/>
              <a:t>Testing the First Prototype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0DE0-59D3-414D-AEA5-C49364E48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90" y="2137729"/>
            <a:ext cx="4572000" cy="3880773"/>
          </a:xfrm>
        </p:spPr>
        <p:txBody>
          <a:bodyPr>
            <a:normAutofit/>
          </a:bodyPr>
          <a:lstStyle/>
          <a:p>
            <a:r>
              <a:rPr lang="en-GB" dirty="0"/>
              <a:t>This test Increased the learning of the taste and synergy layer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6E26BC1-91D4-476D-8CD2-CA9FA7CBB8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051441"/>
              </p:ext>
            </p:extLst>
          </p:nvPr>
        </p:nvGraphicFramePr>
        <p:xfrm>
          <a:off x="5358170" y="23020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237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F034-2B83-4518-9E7A-07E18A7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/>
              <a:t>Testing the First Prototype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0DE0-59D3-414D-AEA5-C49364E48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90" y="2137729"/>
            <a:ext cx="4860140" cy="3880773"/>
          </a:xfrm>
        </p:spPr>
        <p:txBody>
          <a:bodyPr>
            <a:normAutofit/>
          </a:bodyPr>
          <a:lstStyle/>
          <a:p>
            <a:r>
              <a:rPr lang="en-GB" dirty="0"/>
              <a:t>This test had increased learning rates for all weights in the network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76344DB-A53D-4E14-8087-B04FE446C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167989"/>
              </p:ext>
            </p:extLst>
          </p:nvPr>
        </p:nvGraphicFramePr>
        <p:xfrm>
          <a:off x="5261610" y="21844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699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7302-38D7-459A-B1B6-31E021F9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237D-AF30-4812-B4E5-108353BA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general model work well as most test cases showed a trend of learning the taste</a:t>
            </a:r>
          </a:p>
          <a:p>
            <a:r>
              <a:rPr lang="en-GB" dirty="0"/>
              <a:t>There seem to be a plateau  in learning at around 7/60% accuracy </a:t>
            </a:r>
          </a:p>
          <a:p>
            <a:r>
              <a:rPr lang="en-GB" dirty="0"/>
              <a:t>The greatest impact to learning is seen through the taste and synergy layer learning rates being increased </a:t>
            </a:r>
          </a:p>
          <a:p>
            <a:r>
              <a:rPr lang="en-GB" dirty="0"/>
              <a:t>There may be some limitation on the amount of learn able to be done due to the current design of the model </a:t>
            </a:r>
          </a:p>
          <a:p>
            <a:r>
              <a:rPr lang="en-GB" dirty="0"/>
              <a:t>The system to randomise choice may be more of detriment to learning than a positive in to </a:t>
            </a:r>
            <a:r>
              <a:rPr lang="en-GB"/>
              <a:t>reducing repetition.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7857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292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Outfit Randomiser Progress</vt:lpstr>
      <vt:lpstr>First Prototype Algorithm</vt:lpstr>
      <vt:lpstr>First Prototype Algorithm</vt:lpstr>
      <vt:lpstr>Testing the First Prototype Algorithm</vt:lpstr>
      <vt:lpstr>Testing the First Prototype Algorithm</vt:lpstr>
      <vt:lpstr>Testing the First Prototype Algorithm</vt:lpstr>
      <vt:lpstr>Testing the First Prototype Algorithm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Outfit Randomiser Progress</dc:title>
  <dc:creator>Joe Mckeown</dc:creator>
  <cp:lastModifiedBy>Joe Mckeown</cp:lastModifiedBy>
  <cp:revision>7</cp:revision>
  <dcterms:created xsi:type="dcterms:W3CDTF">2021-01-28T11:00:05Z</dcterms:created>
  <dcterms:modified xsi:type="dcterms:W3CDTF">2021-01-28T12:02:10Z</dcterms:modified>
</cp:coreProperties>
</file>