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3" r:id="rId4"/>
    <p:sldId id="266" r:id="rId5"/>
    <p:sldId id="257" r:id="rId6"/>
    <p:sldId id="258" r:id="rId7"/>
    <p:sldId id="265" r:id="rId8"/>
    <p:sldId id="259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4660"/>
  </p:normalViewPr>
  <p:slideViewPr>
    <p:cSldViewPr>
      <p:cViewPr>
        <p:scale>
          <a:sx n="66" d="100"/>
          <a:sy n="66" d="100"/>
        </p:scale>
        <p:origin x="-83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94D6-556F-49C6-A500-5CEDC1DD46D9}" type="datetimeFigureOut">
              <a:rPr lang="en-ZA" smtClean="0"/>
              <a:t>2010/09/03</a:t>
            </a:fld>
            <a:endParaRPr lang="en-Z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41B-FED9-4952-81AD-024A44E2DE37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94D6-556F-49C6-A500-5CEDC1DD46D9}" type="datetimeFigureOut">
              <a:rPr lang="en-ZA" smtClean="0"/>
              <a:t>2010/09/03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41B-FED9-4952-81AD-024A44E2DE3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94D6-556F-49C6-A500-5CEDC1DD46D9}" type="datetimeFigureOut">
              <a:rPr lang="en-ZA" smtClean="0"/>
              <a:t>2010/09/03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41B-FED9-4952-81AD-024A44E2DE3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94D6-556F-49C6-A500-5CEDC1DD46D9}" type="datetimeFigureOut">
              <a:rPr lang="en-ZA" smtClean="0"/>
              <a:t>2010/09/03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41B-FED9-4952-81AD-024A44E2DE3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94D6-556F-49C6-A500-5CEDC1DD46D9}" type="datetimeFigureOut">
              <a:rPr lang="en-ZA" smtClean="0"/>
              <a:t>2010/09/03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41B-FED9-4952-81AD-024A44E2DE37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94D6-556F-49C6-A500-5CEDC1DD46D9}" type="datetimeFigureOut">
              <a:rPr lang="en-ZA" smtClean="0"/>
              <a:t>2010/09/03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41B-FED9-4952-81AD-024A44E2DE3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94D6-556F-49C6-A500-5CEDC1DD46D9}" type="datetimeFigureOut">
              <a:rPr lang="en-ZA" smtClean="0"/>
              <a:t>2010/09/03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41B-FED9-4952-81AD-024A44E2DE3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94D6-556F-49C6-A500-5CEDC1DD46D9}" type="datetimeFigureOut">
              <a:rPr lang="en-ZA" smtClean="0"/>
              <a:t>2010/09/03</a:t>
            </a:fld>
            <a:endParaRPr lang="en-Z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6E241B-FED9-4952-81AD-024A44E2DE37}" type="slidenum">
              <a:rPr lang="en-ZA" smtClean="0"/>
              <a:t>‹#›</a:t>
            </a:fld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94D6-556F-49C6-A500-5CEDC1DD46D9}" type="datetimeFigureOut">
              <a:rPr lang="en-ZA" smtClean="0"/>
              <a:t>2010/09/03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41B-FED9-4952-81AD-024A44E2DE3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94D6-556F-49C6-A500-5CEDC1DD46D9}" type="datetimeFigureOut">
              <a:rPr lang="en-ZA" smtClean="0"/>
              <a:t>2010/09/03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16E241B-FED9-4952-81AD-024A44E2DE3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EA294D6-556F-49C6-A500-5CEDC1DD46D9}" type="datetimeFigureOut">
              <a:rPr lang="en-ZA" smtClean="0"/>
              <a:t>2010/09/03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41B-FED9-4952-81AD-024A44E2DE3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EA294D6-556F-49C6-A500-5CEDC1DD46D9}" type="datetimeFigureOut">
              <a:rPr lang="en-ZA" smtClean="0"/>
              <a:t>2010/09/03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16E241B-FED9-4952-81AD-024A44E2DE37}" type="slidenum">
              <a:rPr lang="en-ZA" smtClean="0"/>
              <a:t>‹#›</a:t>
            </a:fld>
            <a:endParaRPr lang="en-Z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Introducing </a:t>
            </a:r>
            <a:r>
              <a:rPr lang="en-ZA" dirty="0" err="1" smtClean="0"/>
              <a:t>NHibernate</a:t>
            </a:r>
            <a:r>
              <a:rPr lang="en-ZA" dirty="0" smtClean="0"/>
              <a:t> 3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Rock Solid Data Access</a:t>
            </a:r>
            <a:endParaRPr lang="en-Z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040" y="5639076"/>
            <a:ext cx="284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Kevin </a:t>
            </a:r>
            <a:r>
              <a:rPr lang="en-ZA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McKelvin</a:t>
            </a:r>
            <a:endParaRPr lang="en-Z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Z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kevin@mcdev.za.net</a:t>
            </a:r>
          </a:p>
          <a:p>
            <a:r>
              <a:rPr lang="en-Z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ZA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kmckelvin</a:t>
            </a:r>
            <a:endParaRPr lang="en-Z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Z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www.mcdev.za.net</a:t>
            </a:r>
            <a:endParaRPr lang="en-Z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26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Contact Me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b="1" dirty="0" smtClean="0"/>
          </a:p>
          <a:p>
            <a:r>
              <a:rPr lang="en-ZA" b="1" dirty="0" smtClean="0"/>
              <a:t>Email: kevin@mcdev.za.net</a:t>
            </a:r>
            <a:endParaRPr lang="en-ZA" b="1" dirty="0"/>
          </a:p>
          <a:p>
            <a:r>
              <a:rPr lang="en-ZA" b="1" dirty="0" smtClean="0"/>
              <a:t>Twitter: @</a:t>
            </a:r>
            <a:r>
              <a:rPr lang="en-ZA" b="1" dirty="0" err="1" smtClean="0"/>
              <a:t>kmckelvin</a:t>
            </a:r>
            <a:endParaRPr lang="en-ZA" b="1" dirty="0"/>
          </a:p>
          <a:p>
            <a:r>
              <a:rPr lang="en-ZA" b="1" dirty="0" smtClean="0"/>
              <a:t>Blog: www.mcdev.za.net</a:t>
            </a:r>
            <a:endParaRPr lang="en-ZA" b="1" dirty="0"/>
          </a:p>
          <a:p>
            <a:endParaRPr lang="en-Z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1" y="2780928"/>
            <a:ext cx="1590675" cy="1590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053" y="4869160"/>
            <a:ext cx="1504950" cy="1504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9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Problems</a:t>
            </a:r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68" y="1432635"/>
            <a:ext cx="3762116" cy="18194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20072" y="1769988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eon" pitchFamily="82" charset="0"/>
              </a:rPr>
              <a:t>SQL Injection</a:t>
            </a:r>
            <a:endParaRPr lang="en-ZA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ngeon" pitchFamily="82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16" y="4091230"/>
            <a:ext cx="6399213" cy="1590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87624" y="5728250"/>
            <a:ext cx="2726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latin typeface="Dungeon" pitchFamily="82" charset="0"/>
              </a:rPr>
              <a:t>Objects</a:t>
            </a:r>
          </a:p>
          <a:p>
            <a:pPr algn="ctr"/>
            <a:r>
              <a:rPr lang="en-ZA" sz="2800" dirty="0" smtClean="0">
                <a:latin typeface="Dungeon" pitchFamily="82" charset="0"/>
              </a:rPr>
              <a:t>(Hierarchical)</a:t>
            </a:r>
            <a:endParaRPr lang="en-ZA" sz="2800" dirty="0">
              <a:latin typeface="Dungeon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6165" y="5728250"/>
            <a:ext cx="23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latin typeface="Dungeon" pitchFamily="82" charset="0"/>
              </a:rPr>
              <a:t>Rows</a:t>
            </a:r>
          </a:p>
          <a:p>
            <a:r>
              <a:rPr lang="en-ZA" sz="2800" dirty="0" smtClean="0">
                <a:latin typeface="Dungeon" pitchFamily="82" charset="0"/>
              </a:rPr>
              <a:t>(Relational)</a:t>
            </a:r>
            <a:endParaRPr lang="en-ZA" sz="2800" dirty="0">
              <a:latin typeface="Dungeon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3214" y="3501008"/>
            <a:ext cx="6399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 dirty="0" smtClean="0">
                <a:latin typeface="Dungeon" pitchFamily="82" charset="0"/>
              </a:rPr>
              <a:t>The Impedance Mismatch</a:t>
            </a:r>
            <a:endParaRPr lang="en-ZA" sz="3200" dirty="0">
              <a:latin typeface="Dungeo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My Biggest Pet-Peeve</a:t>
            </a:r>
            <a:endParaRPr lang="en-ZA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166" y="2780928"/>
            <a:ext cx="4590342" cy="28126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3568" y="2636912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ngeon" pitchFamily="82" charset="0"/>
              </a:rPr>
              <a:t>Boilerplate Code</a:t>
            </a:r>
            <a:endParaRPr lang="en-Z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ngeo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Typed Datasets anyone?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3" t="10130" r="45948" b="16101"/>
          <a:stretch/>
        </p:blipFill>
        <p:spPr bwMode="auto">
          <a:xfrm>
            <a:off x="1403648" y="1356792"/>
            <a:ext cx="5760640" cy="5202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1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7859216" cy="4525963"/>
          </a:xfrm>
        </p:spPr>
        <p:txBody>
          <a:bodyPr>
            <a:normAutofit/>
          </a:bodyPr>
          <a:lstStyle/>
          <a:p>
            <a:r>
              <a:rPr lang="en-US" dirty="0"/>
              <a:t>.NET port of the Hibernate project (Java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Mature Codebase</a:t>
            </a:r>
          </a:p>
          <a:p>
            <a:r>
              <a:rPr lang="en-US" dirty="0" smtClean="0"/>
              <a:t>Pluggable Architecture</a:t>
            </a:r>
            <a:endParaRPr lang="en-US" dirty="0"/>
          </a:p>
          <a:p>
            <a:r>
              <a:rPr lang="en-US" dirty="0" smtClean="0"/>
              <a:t>Proven </a:t>
            </a:r>
            <a:r>
              <a:rPr lang="en-US" dirty="0" smtClean="0"/>
              <a:t>Concepts &amp; Patterns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in </a:t>
            </a:r>
            <a:r>
              <a:rPr lang="en-US" dirty="0" smtClean="0"/>
              <a:t>many large scale Java &amp; .NET </a:t>
            </a:r>
            <a:r>
              <a:rPr lang="en-US" dirty="0" smtClean="0"/>
              <a:t>applications</a:t>
            </a:r>
            <a:endParaRPr lang="en-US" dirty="0" smtClean="0"/>
          </a:p>
          <a:p>
            <a:r>
              <a:rPr lang="en-US" dirty="0" smtClean="0"/>
              <a:t>Cross platform – fully supported on Mono</a:t>
            </a:r>
          </a:p>
          <a:p>
            <a:r>
              <a:rPr lang="en-US" dirty="0" smtClean="0"/>
              <a:t>Very popular choice on the .NET platform</a:t>
            </a:r>
          </a:p>
        </p:txBody>
      </p:sp>
      <p:pic>
        <p:nvPicPr>
          <p:cNvPr id="2051" name="Picture 3" descr="C:\Users\Kevin\Documents\NHLogoSma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59826"/>
            <a:ext cx="4281521" cy="90893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65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Today… </a:t>
            </a:r>
            <a:r>
              <a:rPr lang="en-ZA" dirty="0" err="1" smtClean="0"/>
              <a:t>NHibernate</a:t>
            </a:r>
            <a:r>
              <a:rPr lang="en-ZA" dirty="0" smtClean="0"/>
              <a:t> 3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Coming up to .NET 3.5 / Mono 2.4</a:t>
            </a:r>
          </a:p>
          <a:p>
            <a:pPr marL="0" indent="0">
              <a:buNone/>
            </a:pPr>
            <a:endParaRPr lang="en-ZA" dirty="0" smtClean="0"/>
          </a:p>
          <a:p>
            <a:r>
              <a:rPr lang="en-ZA" dirty="0" err="1" smtClean="0"/>
              <a:t>IQueryable</a:t>
            </a:r>
            <a:r>
              <a:rPr lang="en-ZA" dirty="0" smtClean="0"/>
              <a:t> LINQ Implementation</a:t>
            </a:r>
          </a:p>
          <a:p>
            <a:r>
              <a:rPr lang="en-ZA" dirty="0" smtClean="0"/>
              <a:t>Strong typing =&gt; Lambdas</a:t>
            </a:r>
            <a:endParaRPr lang="en-ZA" dirty="0"/>
          </a:p>
          <a:p>
            <a:pPr lvl="1"/>
            <a:r>
              <a:rPr lang="en-ZA" dirty="0" err="1"/>
              <a:t>QueryOver</a:t>
            </a:r>
            <a:r>
              <a:rPr lang="en-ZA" dirty="0"/>
              <a:t> API</a:t>
            </a:r>
          </a:p>
          <a:p>
            <a:pPr lvl="1"/>
            <a:r>
              <a:rPr lang="en-ZA" dirty="0"/>
              <a:t>Strongly typed code based </a:t>
            </a:r>
            <a:r>
              <a:rPr lang="en-ZA" dirty="0" smtClean="0"/>
              <a:t>configuration</a:t>
            </a:r>
          </a:p>
          <a:p>
            <a:r>
              <a:rPr lang="en-ZA" dirty="0" smtClean="0"/>
              <a:t>Lazy-load of columns</a:t>
            </a:r>
          </a:p>
        </p:txBody>
      </p:sp>
    </p:spTree>
    <p:extLst>
      <p:ext uri="{BB962C8B-B14F-4D97-AF65-F5344CB8AC3E}">
        <p14:creationId xmlns:p14="http://schemas.microsoft.com/office/powerpoint/2010/main" val="259506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 err="1" smtClean="0"/>
              <a:t>NHibernate</a:t>
            </a:r>
            <a:r>
              <a:rPr lang="en-ZA" dirty="0" smtClean="0"/>
              <a:t> Ecosystem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NHibernate.Validator</a:t>
            </a:r>
            <a:endParaRPr lang="en-ZA" dirty="0"/>
          </a:p>
          <a:p>
            <a:r>
              <a:rPr lang="en-ZA" dirty="0" err="1" smtClean="0"/>
              <a:t>NHibernate.Spatial</a:t>
            </a:r>
            <a:endParaRPr lang="en-ZA" dirty="0" smtClean="0"/>
          </a:p>
          <a:p>
            <a:r>
              <a:rPr lang="en-ZA" dirty="0" err="1" smtClean="0"/>
              <a:t>NHibernate.Shards</a:t>
            </a:r>
            <a:endParaRPr lang="en-ZA" dirty="0" smtClean="0"/>
          </a:p>
          <a:p>
            <a:endParaRPr lang="en-ZA" dirty="0" smtClean="0"/>
          </a:p>
          <a:p>
            <a:r>
              <a:rPr lang="en-ZA" dirty="0" err="1" smtClean="0"/>
              <a:t>NHibernate</a:t>
            </a:r>
            <a:r>
              <a:rPr lang="en-ZA" dirty="0" smtClean="0"/>
              <a:t> Profiler (</a:t>
            </a:r>
            <a:r>
              <a:rPr lang="en-ZA" dirty="0" err="1" smtClean="0"/>
              <a:t>NHProf</a:t>
            </a:r>
            <a:r>
              <a:rPr lang="en-ZA" dirty="0" smtClean="0"/>
              <a:t>)</a:t>
            </a:r>
          </a:p>
          <a:p>
            <a:r>
              <a:rPr lang="en-ZA" dirty="0" err="1" smtClean="0"/>
              <a:t>NHibernate</a:t>
            </a:r>
            <a:r>
              <a:rPr lang="en-ZA" dirty="0" smtClean="0"/>
              <a:t> Visual Designer</a:t>
            </a:r>
          </a:p>
          <a:p>
            <a:r>
              <a:rPr lang="en-ZA" dirty="0" smtClean="0"/>
              <a:t>HQL Workbench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56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NHibernate</a:t>
            </a:r>
            <a:r>
              <a:rPr lang="en-ZA" dirty="0" smtClean="0"/>
              <a:t> 3 Code Demo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v"/>
            </a:pPr>
            <a:r>
              <a:rPr lang="en-ZA" dirty="0" smtClean="0"/>
              <a:t>Get your code </a:t>
            </a:r>
            <a:r>
              <a:rPr lang="en-ZA" dirty="0" err="1" smtClean="0"/>
              <a:t>aawn</a:t>
            </a:r>
            <a:r>
              <a:rPr lang="en-ZA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255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Where?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www.nhforge.org</a:t>
            </a:r>
          </a:p>
          <a:p>
            <a:r>
              <a:rPr lang="en-ZA" dirty="0"/>
              <a:t>http://</a:t>
            </a:r>
            <a:r>
              <a:rPr lang="en-ZA" dirty="0" smtClean="0"/>
              <a:t>groups.google.com/group/nhusers</a:t>
            </a:r>
          </a:p>
        </p:txBody>
      </p:sp>
      <p:pic>
        <p:nvPicPr>
          <p:cNvPr id="4" name="Picture 3" descr="C:\Users\Kevin\Documents\NHLogoSma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520" y="3789040"/>
            <a:ext cx="3736762" cy="8407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3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7568</TotalTime>
  <Words>153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Introducing NHibernate 3</vt:lpstr>
      <vt:lpstr>The Problems</vt:lpstr>
      <vt:lpstr>My Biggest Pet-Peeve</vt:lpstr>
      <vt:lpstr>Typed Datasets anyone?</vt:lpstr>
      <vt:lpstr>PowerPoint Presentation</vt:lpstr>
      <vt:lpstr>Today… NHibernate 3</vt:lpstr>
      <vt:lpstr>The NHibernate Ecosystem</vt:lpstr>
      <vt:lpstr>NHibernate 3 Code Demo</vt:lpstr>
      <vt:lpstr>Where?</vt:lpstr>
      <vt:lpstr>Contact 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38</cp:revision>
  <dcterms:created xsi:type="dcterms:W3CDTF">2010-08-02T07:48:00Z</dcterms:created>
  <dcterms:modified xsi:type="dcterms:W3CDTF">2010-09-04T21:48:15Z</dcterms:modified>
</cp:coreProperties>
</file>