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7" r:id="rId3"/>
    <p:sldId id="266" r:id="rId4"/>
    <p:sldId id="269" r:id="rId5"/>
    <p:sldId id="268" r:id="rId6"/>
    <p:sldId id="270" r:id="rId7"/>
    <p:sldId id="272" r:id="rId8"/>
    <p:sldId id="274" r:id="rId9"/>
    <p:sldId id="278" r:id="rId10"/>
    <p:sldId id="273" r:id="rId11"/>
    <p:sldId id="275" r:id="rId12"/>
    <p:sldId id="279" r:id="rId13"/>
    <p:sldId id="280" r:id="rId14"/>
    <p:sldId id="276" r:id="rId15"/>
    <p:sldId id="277" r:id="rId16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2211"/>
    <a:srgbClr val="000066"/>
    <a:srgbClr val="800080"/>
    <a:srgbClr val="009999"/>
    <a:srgbClr val="33CC33"/>
    <a:srgbClr val="00CC00"/>
    <a:srgbClr val="009900"/>
    <a:srgbClr val="0066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89"/>
    <p:restoredTop sz="94660" autoAdjust="0"/>
  </p:normalViewPr>
  <p:slideViewPr>
    <p:cSldViewPr>
      <p:cViewPr varScale="1">
        <p:scale>
          <a:sx n="114" d="100"/>
          <a:sy n="114" d="100"/>
        </p:scale>
        <p:origin x="135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63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979" y="0"/>
            <a:ext cx="307563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673"/>
            <a:ext cx="3075631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979" y="9720673"/>
            <a:ext cx="3075631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9C5A5C30-CF50-457B-81EF-6B7BC33606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0702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63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0791" tIns="50395" rIns="100791" bIns="50395" numCol="1" anchor="t" anchorCtr="0" compatLnSpc="1">
            <a:prstTxWarp prst="textNoShape">
              <a:avLst/>
            </a:prstTxWarp>
          </a:bodyPr>
          <a:lstStyle>
            <a:lvl1pPr defTabSz="1008055"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69" y="0"/>
            <a:ext cx="307563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0791" tIns="50395" rIns="100791" bIns="50395" numCol="1" anchor="t" anchorCtr="0" compatLnSpc="1">
            <a:prstTxWarp prst="textNoShape">
              <a:avLst/>
            </a:prstTxWarp>
          </a:bodyPr>
          <a:lstStyle>
            <a:lvl1pPr algn="r" defTabSz="1008055"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348" y="4862792"/>
            <a:ext cx="5206604" cy="460418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0791" tIns="50395" rIns="100791" bIns="503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24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09"/>
            <a:ext cx="307563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0791" tIns="50395" rIns="100791" bIns="50395" numCol="1" anchor="b" anchorCtr="0" compatLnSpc="1">
            <a:prstTxWarp prst="textNoShape">
              <a:avLst/>
            </a:prstTxWarp>
          </a:bodyPr>
          <a:lstStyle>
            <a:lvl1pPr defTabSz="1008055"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69" y="9722309"/>
            <a:ext cx="3075631" cy="5123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00791" tIns="50395" rIns="100791" bIns="50395" numCol="1" anchor="b" anchorCtr="0" compatLnSpc="1">
            <a:prstTxWarp prst="textNoShape">
              <a:avLst/>
            </a:prstTxWarp>
          </a:bodyPr>
          <a:lstStyle>
            <a:lvl1pPr algn="r" defTabSz="1008055">
              <a:defRPr sz="1400"/>
            </a:lvl1pPr>
          </a:lstStyle>
          <a:p>
            <a:pPr>
              <a:defRPr/>
            </a:pPr>
            <a:fld id="{302ACD53-AC3B-45A2-9506-389BAD06609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9855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1008055">
              <a:defRPr sz="25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75937" indent="-298437" defTabSz="1008055">
              <a:defRPr sz="25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93749" indent="-238750" defTabSz="1008055">
              <a:defRPr sz="25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71249" indent="-238750" defTabSz="1008055">
              <a:defRPr sz="25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148749" indent="-238750" defTabSz="1008055">
              <a:defRPr sz="25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626248" indent="-238750" defTabSz="100805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103748" indent="-238750" defTabSz="100805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581248" indent="-238750" defTabSz="100805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058747" indent="-238750" defTabSz="100805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F1BAFD82-E219-4BAD-A38B-3DD8ED26962F}" type="slidenum">
              <a:rPr lang="ko-KR" altLang="en-US" sz="1400"/>
              <a:pPr/>
              <a:t>1</a:t>
            </a:fld>
            <a:endParaRPr lang="en-US" altLang="ko-KR" sz="14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-14288" y="4846638"/>
            <a:ext cx="142876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14288" y="0"/>
            <a:ext cx="142876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2400" b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C8551AD-C154-47EA-A654-86527F83548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15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83994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7620000" cy="2376264"/>
          </a:xfrm>
        </p:spPr>
        <p:txBody>
          <a:bodyPr>
            <a:noAutofit/>
          </a:bodyPr>
          <a:lstStyle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 넷째 수준</a:t>
            </a:r>
          </a:p>
          <a:p>
            <a:pPr lvl="4"/>
            <a:r>
              <a:rPr lang="ko-KR" altLang="en-US" dirty="0"/>
              <a:t> 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F06AE-3D74-4B80-B329-472B9F79958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432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684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76200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  둘째 수준</a:t>
            </a:r>
          </a:p>
          <a:p>
            <a:pPr lvl="2"/>
            <a:r>
              <a:rPr lang="ko-KR" altLang="en-US" dirty="0"/>
              <a:t> 셋째 수준</a:t>
            </a:r>
          </a:p>
          <a:p>
            <a:pPr lvl="3"/>
            <a:r>
              <a:rPr lang="ko-KR" altLang="en-US" dirty="0"/>
              <a:t> 넷째 수준</a:t>
            </a:r>
          </a:p>
          <a:p>
            <a:pPr lvl="4"/>
            <a:r>
              <a:rPr lang="ko-KR" altLang="en-US" dirty="0"/>
              <a:t> 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6189" y="6381750"/>
            <a:ext cx="10082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DF022BA-D924-4D78-A2CC-AAA8141A34ED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Rectangle 6"/>
          <p:cNvSpPr/>
          <p:nvPr/>
        </p:nvSpPr>
        <p:spPr>
          <a:xfrm>
            <a:off x="-25400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25400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5" r:id="rId2"/>
  </p:sldLayoutIdLst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fontAlgn="base" latinLnBrk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fontAlgn="base" latinLnBrk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fontAlgn="base" latinLnBrk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ts val="600"/>
        </a:spcAft>
        <a:buClr>
          <a:schemeClr val="tx2"/>
        </a:buClr>
        <a:buFont typeface="Wingdings" pitchFamily="2" charset="2"/>
        <a:buChar char="v"/>
        <a:defRPr sz="2000" b="1" kern="1200">
          <a:solidFill>
            <a:srgbClr val="000066"/>
          </a:solidFill>
          <a:latin typeface="+mn-lt"/>
          <a:ea typeface="+mn-ea"/>
          <a:cs typeface="+mn-cs"/>
        </a:defRPr>
      </a:lvl1pPr>
      <a:lvl2pPr marL="457200" indent="-182563" algn="l" rtl="0" fontAlgn="base" latinLnBrk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 b="1" kern="1200">
          <a:solidFill>
            <a:srgbClr val="262626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ü"/>
        <a:defRPr sz="14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9483" y="404813"/>
            <a:ext cx="7847013" cy="12192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3200" cap="none" dirty="0">
                <a:solidFill>
                  <a:srgbClr val="002060"/>
                </a:solidFill>
              </a:rPr>
              <a:t>Semi Pair Project 1st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1909378"/>
            <a:ext cx="7772400" cy="173831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altLang="ko-KR" sz="3600" dirty="0">
                <a:ea typeface="굴림" charset="-127"/>
              </a:rPr>
              <a:t>FOOD box Information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548505" y="3933056"/>
            <a:ext cx="5905400" cy="20161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sz="2000" cap="none" dirty="0" err="1">
                <a:solidFill>
                  <a:srgbClr val="C00000"/>
                </a:solidFill>
              </a:rPr>
              <a:t>Github</a:t>
            </a:r>
            <a:r>
              <a:rPr lang="en-US" altLang="ko-KR" sz="2000" cap="none" dirty="0">
                <a:solidFill>
                  <a:srgbClr val="C00000"/>
                </a:solidFill>
              </a:rPr>
              <a:t>: github.com/kmckmc5587/</a:t>
            </a:r>
            <a:r>
              <a:rPr lang="en-US" altLang="ko-KR" sz="2000" cap="none" dirty="0" err="1">
                <a:solidFill>
                  <a:srgbClr val="C00000"/>
                </a:solidFill>
              </a:rPr>
              <a:t>FBI_pjt</a:t>
            </a:r>
            <a:endParaRPr lang="en-US" altLang="ko-KR" sz="2000" cap="none" dirty="0">
              <a:solidFill>
                <a:srgbClr val="C00000"/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ko-KR" altLang="en-US" sz="2000" cap="none" dirty="0">
                <a:solidFill>
                  <a:srgbClr val="C00000"/>
                </a:solidFill>
              </a:rPr>
              <a:t>                           팀장</a:t>
            </a:r>
            <a:r>
              <a:rPr lang="en-US" altLang="ko-KR" sz="2000" cap="none" dirty="0">
                <a:solidFill>
                  <a:srgbClr val="C00000"/>
                </a:solidFill>
              </a:rPr>
              <a:t>:     </a:t>
            </a:r>
            <a:r>
              <a:rPr lang="ko-KR" altLang="en-US" sz="2000" cap="none" dirty="0">
                <a:solidFill>
                  <a:srgbClr val="C00000"/>
                </a:solidFill>
              </a:rPr>
              <a:t>김민찬</a:t>
            </a:r>
            <a:r>
              <a:rPr lang="en-US" altLang="ko-KR" sz="2000" cap="none" dirty="0">
                <a:solidFill>
                  <a:srgbClr val="C00000"/>
                </a:solidFill>
              </a:rPr>
              <a:t>(kmckmc5587)</a:t>
            </a:r>
            <a:br>
              <a:rPr lang="en-US" altLang="ko-KR" sz="2000" cap="none" dirty="0">
                <a:solidFill>
                  <a:srgbClr val="C00000"/>
                </a:solidFill>
              </a:rPr>
            </a:br>
            <a:r>
              <a:rPr lang="en-US" altLang="ko-KR" sz="2000" cap="none" dirty="0">
                <a:solidFill>
                  <a:srgbClr val="C00000"/>
                </a:solidFill>
              </a:rPr>
              <a:t>                           </a:t>
            </a:r>
            <a:r>
              <a:rPr lang="ko-KR" altLang="en-US" sz="2000" cap="none" dirty="0">
                <a:solidFill>
                  <a:srgbClr val="C00000"/>
                </a:solidFill>
              </a:rPr>
              <a:t>조원</a:t>
            </a:r>
            <a:r>
              <a:rPr lang="en-US" altLang="ko-KR" sz="2000" cap="none" dirty="0">
                <a:solidFill>
                  <a:srgbClr val="C00000"/>
                </a:solidFill>
              </a:rPr>
              <a:t>:     </a:t>
            </a:r>
            <a:r>
              <a:rPr lang="ko-KR" altLang="en-US" sz="2000" cap="none" dirty="0" err="1">
                <a:solidFill>
                  <a:srgbClr val="C00000"/>
                </a:solidFill>
              </a:rPr>
              <a:t>구도희</a:t>
            </a:r>
            <a:r>
              <a:rPr lang="en-US" altLang="ko-KR" sz="2000" cap="none" dirty="0">
                <a:solidFill>
                  <a:srgbClr val="C00000"/>
                </a:solidFill>
              </a:rPr>
              <a:t>(koo1996)</a:t>
            </a:r>
            <a:br>
              <a:rPr lang="en-US" altLang="ko-KR" sz="2000" cap="none" dirty="0">
                <a:solidFill>
                  <a:srgbClr val="C00000"/>
                </a:solidFill>
              </a:rPr>
            </a:br>
            <a:r>
              <a:rPr lang="en-US" altLang="ko-KR" sz="2000" cap="none" dirty="0">
                <a:solidFill>
                  <a:srgbClr val="C00000"/>
                </a:solidFill>
              </a:rPr>
              <a:t>                                        </a:t>
            </a:r>
            <a:r>
              <a:rPr lang="ko-KR" altLang="en-US" sz="2000" cap="none" dirty="0" err="1">
                <a:solidFill>
                  <a:srgbClr val="C00000"/>
                </a:solidFill>
              </a:rPr>
              <a:t>이태극</a:t>
            </a:r>
            <a:r>
              <a:rPr lang="en-US" altLang="ko-KR" sz="2000" cap="none" dirty="0">
                <a:solidFill>
                  <a:srgbClr val="C00000"/>
                </a:solidFill>
              </a:rPr>
              <a:t>(uRo3YA)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ko-KR" altLang="en-US" sz="2000" cap="none" dirty="0">
                <a:solidFill>
                  <a:srgbClr val="C00000"/>
                </a:solidFill>
              </a:rPr>
              <a:t>                                        우상민</a:t>
            </a:r>
            <a:r>
              <a:rPr lang="en-US" altLang="ko-KR" sz="2000" cap="none" dirty="0">
                <a:solidFill>
                  <a:srgbClr val="C00000"/>
                </a:solidFill>
              </a:rPr>
              <a:t>(wsm0409) 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532439" y="6376988"/>
            <a:ext cx="449635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D704104C-02FF-49D6-A6AA-E3D3A0945E2C}" type="slidenum">
              <a:rPr lang="ko-KR" altLang="en-US" sz="1400">
                <a:latin typeface="Arial" charset="0"/>
              </a:rPr>
              <a:pPr/>
              <a:t>1</a:t>
            </a:fld>
            <a:endParaRPr lang="en-US" altLang="ko-KR" sz="1400" dirty="0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06"/>
    </mc:Choice>
    <mc:Fallback xmlns="">
      <p:transition spd="slow" advTm="4490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 bwMode="auto">
          <a:xfrm>
            <a:off x="395287" y="241399"/>
            <a:ext cx="8785225" cy="59531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ko-KR" altLang="en-US" dirty="0">
                <a:ea typeface="HY헤드라인M" charset="0"/>
              </a:rPr>
              <a:t>서비스 화면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4F266AE-F0DF-BF19-4520-AD48585D4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287" y="1772816"/>
            <a:ext cx="4225037" cy="2244551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532439" y="6376988"/>
            <a:ext cx="449635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D704104C-02FF-49D6-A6AA-E3D3A0945E2C}" type="slidenum">
              <a:rPr lang="ko-KR" altLang="en-US" sz="1400">
                <a:latin typeface="Arial" charset="0"/>
              </a:rPr>
              <a:pPr/>
              <a:t>10</a:t>
            </a:fld>
            <a:endParaRPr lang="en-US" altLang="ko-KR" sz="1400" dirty="0">
              <a:latin typeface="Arial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A01A35-6FBF-0C4C-024A-639BCA89A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8" y="1628800"/>
            <a:ext cx="3499487" cy="27180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A3E346-011E-38CA-9C89-1EDC95A25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551825"/>
            <a:ext cx="5508104" cy="17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4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47"/>
    </mc:Choice>
    <mc:Fallback xmlns="">
      <p:transition spd="slow" advTm="4714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 bwMode="auto">
          <a:xfrm>
            <a:off x="395287" y="241399"/>
            <a:ext cx="8785225" cy="59531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ko-KR" altLang="en-US" dirty="0">
                <a:ea typeface="HY헤드라인M" charset="0"/>
              </a:rPr>
              <a:t>서비스 화면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30F2B90-534A-D245-9690-E53CD10A1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9443" y="1050202"/>
            <a:ext cx="2376264" cy="318152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532439" y="6376988"/>
            <a:ext cx="449635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D704104C-02FF-49D6-A6AA-E3D3A0945E2C}" type="slidenum">
              <a:rPr lang="ko-KR" altLang="en-US" sz="1400">
                <a:latin typeface="Arial" charset="0"/>
              </a:rPr>
              <a:pPr/>
              <a:t>11</a:t>
            </a:fld>
            <a:endParaRPr lang="en-US" altLang="ko-KR" sz="1400" dirty="0">
              <a:latin typeface="Arial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97D736-1E55-0A0A-8782-B2D691B65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340768"/>
            <a:ext cx="3509779" cy="24920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8A15F4-6F85-ADEF-1B69-FD467C11E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345511"/>
            <a:ext cx="2817871" cy="23762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A6C968-10E8-9A27-C3B8-77E5A24B1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00" y="4231730"/>
            <a:ext cx="3289457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2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47"/>
    </mc:Choice>
    <mc:Fallback xmlns="">
      <p:transition spd="slow" advTm="4714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 bwMode="auto">
          <a:xfrm>
            <a:off x="395287" y="241399"/>
            <a:ext cx="8785225" cy="59531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ko-KR" altLang="en-US" dirty="0">
                <a:ea typeface="HY헤드라인M" charset="0"/>
              </a:rPr>
              <a:t>서비스 화면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532439" y="6376988"/>
            <a:ext cx="449635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D704104C-02FF-49D6-A6AA-E3D3A0945E2C}" type="slidenum">
              <a:rPr lang="ko-KR" altLang="en-US" sz="1400">
                <a:latin typeface="Arial" charset="0"/>
              </a:rPr>
              <a:pPr/>
              <a:t>12</a:t>
            </a:fld>
            <a:endParaRPr lang="en-US" altLang="ko-KR" sz="1400" dirty="0">
              <a:latin typeface="Arial" charset="0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C8F092B-68C4-D9B6-0BBF-41D3995C2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3091783" cy="3722999"/>
          </a:xfr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156277D-9936-4B28-C05E-FE42FC5A6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495945"/>
            <a:ext cx="3572374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0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47"/>
    </mc:Choice>
    <mc:Fallback xmlns="">
      <p:transition spd="slow" advTm="4714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 bwMode="auto">
          <a:xfrm>
            <a:off x="395287" y="241399"/>
            <a:ext cx="8785225" cy="59531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ko-KR" altLang="en-US" dirty="0">
                <a:ea typeface="HY헤드라인M" charset="0"/>
              </a:rPr>
              <a:t>서비스 화면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532439" y="6376988"/>
            <a:ext cx="449635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D704104C-02FF-49D6-A6AA-E3D3A0945E2C}" type="slidenum">
              <a:rPr lang="ko-KR" altLang="en-US" sz="1400">
                <a:latin typeface="Arial" charset="0"/>
              </a:rPr>
              <a:pPr/>
              <a:t>13</a:t>
            </a:fld>
            <a:endParaRPr lang="en-US" altLang="ko-KR" sz="1400" dirty="0">
              <a:latin typeface="Arial" charset="0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90E9080-2A84-5AE0-7866-36B4C8703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08721"/>
            <a:ext cx="4364015" cy="2626815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6FFED0-CEC2-920D-CFD9-501E1EEF8E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55121"/>
            <a:ext cx="3744416" cy="262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2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47"/>
    </mc:Choice>
    <mc:Fallback xmlns="">
      <p:transition spd="slow" advTm="4714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 bwMode="auto">
          <a:xfrm>
            <a:off x="395287" y="241399"/>
            <a:ext cx="8785225" cy="59531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ko-KR" altLang="en-US" dirty="0">
                <a:ea typeface="HY헤드라인M" charset="0"/>
              </a:rPr>
              <a:t>추가 개발 목표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 bwMode="auto">
          <a:xfrm>
            <a:off x="539552" y="1412776"/>
            <a:ext cx="8425061" cy="4941416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charset="0"/>
              <a:buChar char="§"/>
            </a:pPr>
            <a:r>
              <a:rPr lang="ko-KR" altLang="en-US" dirty="0">
                <a:latin typeface="Verdana" charset="0"/>
                <a:ea typeface="HY헤드라인M" charset="0"/>
              </a:rPr>
              <a:t>비동기 통신을 통해 댓글은 구현하였지만 작성시 </a:t>
            </a:r>
            <a:r>
              <a:rPr lang="en-US" altLang="ko-KR" dirty="0">
                <a:latin typeface="Verdana" charset="0"/>
                <a:ea typeface="HY헤드라인M" charset="0"/>
              </a:rPr>
              <a:t>CSS</a:t>
            </a:r>
            <a:r>
              <a:rPr lang="ko-KR" altLang="en-US" dirty="0">
                <a:latin typeface="Verdana" charset="0"/>
                <a:ea typeface="HY헤드라인M" charset="0"/>
              </a:rPr>
              <a:t>가 </a:t>
            </a:r>
            <a:r>
              <a:rPr lang="ko-KR" altLang="en-US" dirty="0" err="1">
                <a:latin typeface="Verdana" charset="0"/>
                <a:ea typeface="HY헤드라인M" charset="0"/>
              </a:rPr>
              <a:t>적용안됨</a:t>
            </a:r>
            <a:endParaRPr lang="en-US" altLang="ko-KR" dirty="0">
              <a:latin typeface="Verdana" charset="0"/>
              <a:ea typeface="HY헤드라인M" charset="0"/>
            </a:endParaRPr>
          </a:p>
          <a:p>
            <a:pPr marL="0" indent="0">
              <a:buNone/>
            </a:pPr>
            <a:endParaRPr lang="en-US" altLang="ko-KR" dirty="0">
              <a:latin typeface="Verdana" charset="0"/>
              <a:ea typeface="HY헤드라인M" charset="0"/>
            </a:endParaRPr>
          </a:p>
          <a:p>
            <a:pPr>
              <a:buFont typeface="Wingdings" charset="0"/>
              <a:buChar char="§"/>
            </a:pPr>
            <a:r>
              <a:rPr lang="ko-KR" altLang="en-US" dirty="0">
                <a:latin typeface="Verdana" charset="0"/>
                <a:ea typeface="HY헤드라인M" charset="0"/>
              </a:rPr>
              <a:t>평점 기능 및 평균 값 계산</a:t>
            </a:r>
            <a:endParaRPr lang="en-US" altLang="ko-KR" dirty="0">
              <a:latin typeface="Verdana" charset="0"/>
              <a:ea typeface="HY헤드라인M" charset="0"/>
            </a:endParaRPr>
          </a:p>
          <a:p>
            <a:pPr>
              <a:buFont typeface="Wingdings" charset="0"/>
              <a:buChar char="§"/>
            </a:pPr>
            <a:endParaRPr lang="en-US" altLang="ko-KR" dirty="0">
              <a:latin typeface="Verdana" charset="0"/>
              <a:ea typeface="HY헤드라인M" charset="0"/>
            </a:endParaRPr>
          </a:p>
          <a:p>
            <a:pPr>
              <a:buFont typeface="Wingdings" charset="0"/>
              <a:buChar char="§"/>
            </a:pPr>
            <a:r>
              <a:rPr lang="ko-KR" altLang="en-US" dirty="0" err="1">
                <a:latin typeface="Verdana" charset="0"/>
                <a:ea typeface="HY헤드라인M" charset="0"/>
              </a:rPr>
              <a:t>리뷰별</a:t>
            </a:r>
            <a:r>
              <a:rPr lang="ko-KR" altLang="en-US" dirty="0">
                <a:latin typeface="Verdana" charset="0"/>
                <a:ea typeface="HY헤드라인M" charset="0"/>
              </a:rPr>
              <a:t> 평가 요소를 카테고리로 </a:t>
            </a:r>
            <a:r>
              <a:rPr lang="ko-KR" altLang="en-US">
                <a:latin typeface="Verdana" charset="0"/>
                <a:ea typeface="HY헤드라인M" charset="0"/>
              </a:rPr>
              <a:t>묶어서 출력</a:t>
            </a:r>
            <a:endParaRPr lang="en-US" altLang="ko-KR" dirty="0">
              <a:latin typeface="Verdana" charset="0"/>
              <a:ea typeface="HY헤드라인M" charset="0"/>
            </a:endParaRPr>
          </a:p>
          <a:p>
            <a:pPr>
              <a:buFont typeface="Wingdings" charset="0"/>
              <a:buChar char="§"/>
            </a:pPr>
            <a:endParaRPr lang="ko-KR" altLang="en-US" dirty="0">
              <a:latin typeface="Verdana" charset="0"/>
              <a:ea typeface="HY헤드라인M" charset="0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532439" y="6376988"/>
            <a:ext cx="449635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D704104C-02FF-49D6-A6AA-E3D3A0945E2C}" type="slidenum">
              <a:rPr lang="ko-KR" altLang="en-US" sz="1400">
                <a:latin typeface="Arial" charset="0"/>
              </a:rPr>
              <a:pPr/>
              <a:t>14</a:t>
            </a:fld>
            <a:endParaRPr lang="en-US" altLang="ko-KR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37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47"/>
    </mc:Choice>
    <mc:Fallback xmlns="">
      <p:transition spd="slow" advTm="4714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 bwMode="auto">
          <a:xfrm>
            <a:off x="395287" y="241399"/>
            <a:ext cx="8785225" cy="59531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ko-KR" dirty="0">
                <a:ea typeface="HY헤드라인M" charset="0"/>
              </a:rPr>
              <a:t>Review</a:t>
            </a:r>
            <a:endParaRPr lang="ko-KR" altLang="en-US" dirty="0">
              <a:ea typeface="HY헤드라인M" charset="0"/>
            </a:endParaRP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 bwMode="auto">
          <a:xfrm>
            <a:off x="539552" y="1412776"/>
            <a:ext cx="8425061" cy="4941416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charset="0"/>
              <a:buChar char="§"/>
            </a:pPr>
            <a:endParaRPr lang="ko-KR" altLang="en-US" dirty="0">
              <a:latin typeface="Verdana" charset="0"/>
              <a:ea typeface="HY헤드라인M" charset="0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532439" y="6376988"/>
            <a:ext cx="449635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D704104C-02FF-49D6-A6AA-E3D3A0945E2C}" type="slidenum">
              <a:rPr lang="ko-KR" altLang="en-US" sz="1400">
                <a:latin typeface="Arial" charset="0"/>
              </a:rPr>
              <a:pPr/>
              <a:t>15</a:t>
            </a:fld>
            <a:endParaRPr lang="en-US" altLang="ko-KR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72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47"/>
    </mc:Choice>
    <mc:Fallback xmlns="">
      <p:transition spd="slow" advTm="4714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 bwMode="auto">
          <a:xfrm>
            <a:off x="323279" y="241399"/>
            <a:ext cx="8785225" cy="59531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>
                <a:ea typeface="HY헤드라인M" charset="0"/>
              </a:rPr>
              <a:t>팀원 소개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 bwMode="auto">
          <a:xfrm>
            <a:off x="395536" y="1340768"/>
            <a:ext cx="8137029" cy="472606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charset="2"/>
              <a:buChar char="v"/>
            </a:pPr>
            <a:r>
              <a:rPr lang="en-US" altLang="ko-KR" dirty="0">
                <a:latin typeface="Verdana" charset="0"/>
                <a:ea typeface="HY헤드라인M" charset="0"/>
              </a:rPr>
              <a:t>Front-end</a:t>
            </a:r>
          </a:p>
          <a:p>
            <a:pPr lvl="1">
              <a:buFont typeface="Wingdings" charset="0"/>
              <a:buChar char="§"/>
            </a:pPr>
            <a:r>
              <a:rPr lang="en-US" altLang="ko-KR" dirty="0">
                <a:latin typeface="Verdana" charset="0"/>
                <a:ea typeface="HY헤드라인M" charset="0"/>
              </a:rPr>
              <a:t>1. </a:t>
            </a:r>
            <a:r>
              <a:rPr lang="ko-KR" altLang="en-US" dirty="0">
                <a:latin typeface="Verdana" charset="0"/>
                <a:ea typeface="HY헤드라인M" charset="0"/>
              </a:rPr>
              <a:t>김민찬</a:t>
            </a:r>
            <a:r>
              <a:rPr lang="en-US" altLang="ko-KR" dirty="0">
                <a:latin typeface="Verdana" charset="0"/>
                <a:ea typeface="HY헤드라인M" charset="0"/>
              </a:rPr>
              <a:t>(</a:t>
            </a:r>
            <a:r>
              <a:rPr lang="ko-KR" altLang="en-US" dirty="0">
                <a:latin typeface="Verdana" charset="0"/>
                <a:ea typeface="HY헤드라인M" charset="0"/>
              </a:rPr>
              <a:t>팀장</a:t>
            </a:r>
            <a:r>
              <a:rPr lang="en-US" altLang="ko-KR" dirty="0">
                <a:latin typeface="Verdana" charset="0"/>
                <a:ea typeface="HY헤드라인M" charset="0"/>
              </a:rPr>
              <a:t>)</a:t>
            </a:r>
            <a:r>
              <a:rPr lang="ko-KR" altLang="en-US" dirty="0">
                <a:latin typeface="Verdana" charset="0"/>
                <a:ea typeface="HY헤드라인M" charset="0"/>
              </a:rPr>
              <a:t> </a:t>
            </a:r>
            <a:r>
              <a:rPr lang="en-US" altLang="ko-KR" dirty="0">
                <a:latin typeface="Verdana" charset="0"/>
                <a:ea typeface="HY헤드라인M" charset="0"/>
              </a:rPr>
              <a:t>:</a:t>
            </a:r>
          </a:p>
          <a:p>
            <a:pPr lvl="1">
              <a:buFont typeface="Wingdings" charset="0"/>
              <a:buChar char="§"/>
            </a:pPr>
            <a:r>
              <a:rPr lang="en-US" altLang="ko-KR" dirty="0">
                <a:latin typeface="Verdana" charset="0"/>
                <a:ea typeface="HY헤드라인M" charset="0"/>
              </a:rPr>
              <a:t>2. </a:t>
            </a:r>
            <a:r>
              <a:rPr lang="ko-KR" altLang="en-US" dirty="0" err="1">
                <a:latin typeface="Verdana" charset="0"/>
                <a:ea typeface="HY헤드라인M" charset="0"/>
              </a:rPr>
              <a:t>구도희</a:t>
            </a:r>
            <a:r>
              <a:rPr lang="ko-KR" altLang="en-US" dirty="0">
                <a:latin typeface="Verdana" charset="0"/>
                <a:ea typeface="HY헤드라인M" charset="0"/>
              </a:rPr>
              <a:t> </a:t>
            </a:r>
            <a:r>
              <a:rPr lang="en-US" altLang="ko-KR" dirty="0">
                <a:latin typeface="Verdana" charset="0"/>
                <a:ea typeface="HY헤드라인M" charset="0"/>
              </a:rPr>
              <a:t>:</a:t>
            </a:r>
          </a:p>
          <a:p>
            <a:pPr lvl="1">
              <a:buFont typeface="Wingdings" charset="0"/>
              <a:buChar char="§"/>
            </a:pPr>
            <a:r>
              <a:rPr lang="en-US" altLang="ko-KR" dirty="0">
                <a:latin typeface="Verdana" charset="0"/>
                <a:ea typeface="HY헤드라인M" charset="0"/>
              </a:rPr>
              <a:t>3. </a:t>
            </a:r>
            <a:r>
              <a:rPr lang="ko-KR" altLang="en-US" dirty="0" err="1">
                <a:latin typeface="Verdana" charset="0"/>
                <a:ea typeface="HY헤드라인M" charset="0"/>
              </a:rPr>
              <a:t>이태극</a:t>
            </a:r>
            <a:r>
              <a:rPr lang="ko-KR" altLang="en-US" dirty="0">
                <a:latin typeface="Verdana" charset="0"/>
                <a:ea typeface="HY헤드라인M" charset="0"/>
              </a:rPr>
              <a:t> </a:t>
            </a:r>
            <a:r>
              <a:rPr lang="en-US" altLang="ko-KR" dirty="0">
                <a:latin typeface="Verdana" charset="0"/>
                <a:ea typeface="HY헤드라인M" charset="0"/>
              </a:rPr>
              <a:t>:</a:t>
            </a:r>
          </a:p>
          <a:p>
            <a:pPr lvl="1">
              <a:buFont typeface="Wingdings" charset="0"/>
              <a:buChar char="§"/>
            </a:pPr>
            <a:r>
              <a:rPr lang="en-US" altLang="ko-KR" dirty="0">
                <a:latin typeface="Verdana" charset="0"/>
                <a:ea typeface="HY헤드라인M" charset="0"/>
              </a:rPr>
              <a:t>4. </a:t>
            </a:r>
            <a:r>
              <a:rPr lang="ko-KR" altLang="en-US" dirty="0">
                <a:latin typeface="Verdana" charset="0"/>
                <a:ea typeface="HY헤드라인M" charset="0"/>
              </a:rPr>
              <a:t>우상민 </a:t>
            </a:r>
            <a:r>
              <a:rPr lang="en-US" altLang="ko-KR" dirty="0">
                <a:latin typeface="Verdana" charset="0"/>
                <a:ea typeface="HY헤드라인M" charset="0"/>
              </a:rPr>
              <a:t>:</a:t>
            </a:r>
          </a:p>
          <a:p>
            <a:pPr marL="274637" lvl="1" indent="0">
              <a:buNone/>
            </a:pPr>
            <a:endParaRPr lang="en-US" altLang="ko-KR" dirty="0">
              <a:latin typeface="Verdana" charset="0"/>
              <a:ea typeface="HY헤드라인M" charset="0"/>
            </a:endParaRPr>
          </a:p>
          <a:p>
            <a:pPr>
              <a:buFont typeface="Wingdings" charset="2"/>
              <a:buChar char="v"/>
            </a:pPr>
            <a:r>
              <a:rPr lang="en-US" altLang="ko-KR" dirty="0">
                <a:latin typeface="Verdana" charset="0"/>
                <a:ea typeface="HY헤드라인M" charset="0"/>
              </a:rPr>
              <a:t>Back-end</a:t>
            </a:r>
          </a:p>
          <a:p>
            <a:pPr lvl="1">
              <a:buFont typeface="Wingdings" charset="0"/>
              <a:buChar char="§"/>
            </a:pPr>
            <a:r>
              <a:rPr lang="en-US" altLang="ko-KR" dirty="0">
                <a:latin typeface="Verdana" charset="0"/>
                <a:ea typeface="HY헤드라인M" charset="0"/>
              </a:rPr>
              <a:t>1. </a:t>
            </a:r>
            <a:r>
              <a:rPr lang="ko-KR" altLang="en-US" dirty="0" err="1">
                <a:latin typeface="Verdana" charset="0"/>
                <a:ea typeface="HY헤드라인M" charset="0"/>
              </a:rPr>
              <a:t>이태극</a:t>
            </a:r>
            <a:r>
              <a:rPr lang="ko-KR" altLang="en-US" dirty="0">
                <a:latin typeface="Verdana" charset="0"/>
                <a:ea typeface="HY헤드라인M" charset="0"/>
              </a:rPr>
              <a:t> </a:t>
            </a:r>
            <a:r>
              <a:rPr lang="en-US" altLang="ko-KR" dirty="0">
                <a:latin typeface="Verdana" charset="0"/>
                <a:ea typeface="HY헤드라인M" charset="0"/>
              </a:rPr>
              <a:t>: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532439" y="6376988"/>
            <a:ext cx="449635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D704104C-02FF-49D6-A6AA-E3D3A0945E2C}" type="slidenum">
              <a:rPr lang="ko-KR" altLang="en-US" sz="1400">
                <a:latin typeface="Arial" charset="0"/>
              </a:rPr>
              <a:pPr/>
              <a:t>2</a:t>
            </a:fld>
            <a:endParaRPr lang="en-US" altLang="ko-KR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29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16"/>
    </mc:Choice>
    <mc:Fallback xmlns="">
      <p:transition spd="slow" advTm="4201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 bwMode="auto">
          <a:xfrm>
            <a:off x="467544" y="332656"/>
            <a:ext cx="8425061" cy="7920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>
                <a:ea typeface="HY헤드라인M" charset="0"/>
              </a:rPr>
              <a:t>기획 목표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 bwMode="auto">
          <a:xfrm>
            <a:off x="467544" y="1196752"/>
            <a:ext cx="8353177" cy="511256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charset="2"/>
              <a:buChar char="v"/>
            </a:pPr>
            <a:r>
              <a:rPr lang="en-US" altLang="ko-KR" dirty="0">
                <a:latin typeface="Verdana" charset="0"/>
                <a:ea typeface="HY헤드라인M" charset="0"/>
              </a:rPr>
              <a:t>Front-end </a:t>
            </a:r>
            <a:r>
              <a:rPr lang="ko-KR" altLang="en-US" dirty="0">
                <a:latin typeface="Verdana" charset="0"/>
                <a:ea typeface="HY헤드라인M" charset="0"/>
              </a:rPr>
              <a:t>목표</a:t>
            </a:r>
            <a:endParaRPr lang="en-US" altLang="ko-KR" dirty="0">
              <a:latin typeface="Verdana" charset="0"/>
              <a:ea typeface="HY헤드라인M" charset="0"/>
            </a:endParaRPr>
          </a:p>
          <a:p>
            <a:pPr lvl="1">
              <a:buFont typeface="Wingdings" charset="0"/>
              <a:buChar char="§"/>
            </a:pPr>
            <a:r>
              <a:rPr lang="ko-KR" altLang="en-US" dirty="0" err="1">
                <a:latin typeface="Verdana" charset="0"/>
                <a:ea typeface="HY헤드라인M" charset="0"/>
              </a:rPr>
              <a:t>모달을</a:t>
            </a:r>
            <a:r>
              <a:rPr lang="ko-KR" altLang="en-US" dirty="0">
                <a:latin typeface="Verdana" charset="0"/>
                <a:ea typeface="HY헤드라인M" charset="0"/>
              </a:rPr>
              <a:t> 이용한 페이지 팝업 구현</a:t>
            </a:r>
            <a:endParaRPr lang="en-US" altLang="ko-KR" dirty="0">
              <a:latin typeface="Verdana" charset="0"/>
              <a:ea typeface="HY헤드라인M" charset="0"/>
            </a:endParaRPr>
          </a:p>
          <a:p>
            <a:pPr lvl="1">
              <a:buFont typeface="Wingdings" charset="0"/>
              <a:buChar char="§"/>
            </a:pPr>
            <a:r>
              <a:rPr lang="ko-KR" altLang="en-US" dirty="0">
                <a:latin typeface="Verdana" charset="0"/>
                <a:ea typeface="HY헤드라인M" charset="0"/>
              </a:rPr>
              <a:t>비동기 통신을 이용한 기능 구현</a:t>
            </a:r>
            <a:endParaRPr lang="en-US" altLang="ko-KR" dirty="0">
              <a:latin typeface="Verdana" charset="0"/>
              <a:ea typeface="HY헤드라인M" charset="0"/>
            </a:endParaRPr>
          </a:p>
          <a:p>
            <a:pPr lvl="1">
              <a:buFont typeface="Wingdings" charset="0"/>
              <a:buChar char="§"/>
            </a:pPr>
            <a:r>
              <a:rPr lang="en-US" altLang="ko-KR" dirty="0">
                <a:latin typeface="Verdana" charset="0"/>
                <a:ea typeface="HY헤드라인M" charset="0"/>
              </a:rPr>
              <a:t>API</a:t>
            </a:r>
            <a:r>
              <a:rPr lang="ko-KR" altLang="en-US" dirty="0">
                <a:latin typeface="Verdana" charset="0"/>
                <a:ea typeface="HY헤드라인M" charset="0"/>
              </a:rPr>
              <a:t>를 통한 지도 출력</a:t>
            </a:r>
            <a:endParaRPr lang="en-US" altLang="ko-KR" dirty="0">
              <a:latin typeface="Verdana" charset="0"/>
              <a:ea typeface="HY헤드라인M" charset="0"/>
            </a:endParaRPr>
          </a:p>
          <a:p>
            <a:pPr>
              <a:buFont typeface="Wingdings" charset="0"/>
              <a:buChar char="§"/>
            </a:pPr>
            <a:endParaRPr lang="en-US" altLang="ko-KR" dirty="0">
              <a:latin typeface="Verdana" charset="0"/>
              <a:ea typeface="HY헤드라인M" charset="0"/>
            </a:endParaRPr>
          </a:p>
          <a:p>
            <a:pPr>
              <a:buFont typeface="Wingdings" charset="2"/>
              <a:buChar char="v"/>
            </a:pPr>
            <a:r>
              <a:rPr lang="en-US" altLang="ko-KR" dirty="0">
                <a:latin typeface="Verdana" charset="0"/>
                <a:ea typeface="HY헤드라인M" charset="0"/>
              </a:rPr>
              <a:t>Back-end</a:t>
            </a:r>
            <a:r>
              <a:rPr lang="ko-KR" altLang="en-US" dirty="0">
                <a:latin typeface="Verdana" charset="0"/>
                <a:ea typeface="HY헤드라인M" charset="0"/>
              </a:rPr>
              <a:t> 목표</a:t>
            </a:r>
            <a:endParaRPr lang="en-US" altLang="ko-KR" dirty="0">
              <a:latin typeface="Verdana" charset="0"/>
              <a:ea typeface="HY헤드라인M" charset="0"/>
            </a:endParaRPr>
          </a:p>
          <a:p>
            <a:pPr lvl="1">
              <a:buFont typeface="Wingdings" charset="0"/>
              <a:buChar char="§"/>
            </a:pPr>
            <a:r>
              <a:rPr lang="ko-KR" altLang="en-US" dirty="0">
                <a:latin typeface="Verdana" charset="0"/>
                <a:ea typeface="HY헤드라인M" charset="0"/>
              </a:rPr>
              <a:t>사용자의 권한에 따라 출력 요소 제한</a:t>
            </a:r>
            <a:endParaRPr lang="en-US" altLang="ko-KR" dirty="0">
              <a:latin typeface="Verdana" charset="0"/>
              <a:ea typeface="HY헤드라인M" charset="0"/>
            </a:endParaRPr>
          </a:p>
          <a:p>
            <a:pPr lvl="1">
              <a:buFont typeface="Wingdings" charset="0"/>
              <a:buChar char="§"/>
            </a:pPr>
            <a:r>
              <a:rPr lang="en-US" altLang="ko-KR" dirty="0">
                <a:latin typeface="Verdana" charset="0"/>
                <a:ea typeface="HY헤드라인M" charset="0"/>
              </a:rPr>
              <a:t>CRUD</a:t>
            </a:r>
            <a:r>
              <a:rPr lang="ko-KR" altLang="en-US" dirty="0">
                <a:latin typeface="Verdana" charset="0"/>
                <a:ea typeface="HY헤드라인M" charset="0"/>
              </a:rPr>
              <a:t>에 기반한 게시글 기능 구현</a:t>
            </a:r>
            <a:endParaRPr lang="en-US" altLang="ko-KR" dirty="0">
              <a:latin typeface="Verdana" charset="0"/>
              <a:ea typeface="HY헤드라인M" charset="0"/>
            </a:endParaRPr>
          </a:p>
          <a:p>
            <a:pPr lvl="1">
              <a:buFont typeface="Wingdings" charset="0"/>
              <a:buChar char="§"/>
            </a:pPr>
            <a:r>
              <a:rPr lang="en-US" altLang="ko-KR" dirty="0">
                <a:latin typeface="Verdana" charset="0"/>
                <a:ea typeface="HY헤드라인M" charset="0"/>
              </a:rPr>
              <a:t>M:N </a:t>
            </a:r>
            <a:r>
              <a:rPr lang="ko-KR" altLang="en-US" dirty="0">
                <a:latin typeface="Verdana" charset="0"/>
                <a:ea typeface="HY헤드라인M" charset="0"/>
              </a:rPr>
              <a:t>관계 모델 구현 </a:t>
            </a:r>
            <a:endParaRPr lang="en-US" altLang="ko-KR" dirty="0">
              <a:latin typeface="Verdana" charset="0"/>
              <a:ea typeface="HY헤드라인M" charset="0"/>
            </a:endParaRPr>
          </a:p>
          <a:p>
            <a:pPr lvl="1">
              <a:buFont typeface="Wingdings" charset="0"/>
              <a:buChar char="§"/>
            </a:pPr>
            <a:endParaRPr lang="en-US" altLang="ko-KR" dirty="0">
              <a:latin typeface="Verdana" charset="0"/>
              <a:ea typeface="HY헤드라인M" charset="0"/>
            </a:endParaRPr>
          </a:p>
          <a:p>
            <a:pPr>
              <a:buFont typeface="Wingdings" charset="2"/>
              <a:buChar char="v"/>
            </a:pPr>
            <a:r>
              <a:rPr lang="ko-KR" altLang="en-US" dirty="0">
                <a:latin typeface="Verdana" charset="0"/>
                <a:ea typeface="HY헤드라인M" charset="0"/>
              </a:rPr>
              <a:t>기타 목표</a:t>
            </a:r>
            <a:endParaRPr lang="en-US" altLang="ko-KR" dirty="0">
              <a:latin typeface="Verdana" charset="0"/>
              <a:ea typeface="HY헤드라인M" charset="0"/>
            </a:endParaRPr>
          </a:p>
          <a:p>
            <a:pPr lvl="1">
              <a:buFont typeface="Wingdings" charset="0"/>
              <a:buChar char="§"/>
            </a:pPr>
            <a:r>
              <a:rPr lang="ko-KR" altLang="en-US" dirty="0" err="1">
                <a:latin typeface="Verdana" charset="0"/>
                <a:ea typeface="HY헤드라인M" charset="0"/>
              </a:rPr>
              <a:t>크롤링을</a:t>
            </a:r>
            <a:r>
              <a:rPr lang="ko-KR" altLang="en-US" dirty="0">
                <a:latin typeface="Verdana" charset="0"/>
                <a:ea typeface="HY헤드라인M" charset="0"/>
              </a:rPr>
              <a:t> 통해 기초 데이터 생성</a:t>
            </a:r>
            <a:endParaRPr lang="en-US" altLang="ko-KR" dirty="0">
              <a:latin typeface="Verdana" charset="0"/>
              <a:ea typeface="HY헤드라인M" charset="0"/>
            </a:endParaRPr>
          </a:p>
          <a:p>
            <a:pPr lvl="1">
              <a:buFont typeface="Wingdings" charset="0"/>
              <a:buChar char="§"/>
            </a:pPr>
            <a:r>
              <a:rPr lang="ko-KR" altLang="en-US" dirty="0">
                <a:latin typeface="Verdana" charset="0"/>
                <a:ea typeface="HY헤드라인M" charset="0"/>
              </a:rPr>
              <a:t>도로명 주소에 기반한 좌표데이터 생성</a:t>
            </a:r>
            <a:endParaRPr lang="en-US" altLang="ko-KR" dirty="0">
              <a:latin typeface="Verdana" charset="0"/>
              <a:ea typeface="HY헤드라인M" charset="0"/>
            </a:endParaRPr>
          </a:p>
          <a:p>
            <a:pPr marL="274637" lvl="1" indent="0">
              <a:buNone/>
            </a:pPr>
            <a:endParaRPr lang="en-US" altLang="ko-KR" dirty="0">
              <a:latin typeface="Verdana" charset="0"/>
              <a:ea typeface="HY헤드라인M" charset="0"/>
            </a:endParaRPr>
          </a:p>
          <a:p>
            <a:pPr lvl="1">
              <a:buFont typeface="Wingdings" charset="0"/>
              <a:buChar char="§"/>
            </a:pPr>
            <a:endParaRPr lang="en-US" altLang="ko-KR" dirty="0">
              <a:latin typeface="Verdana" charset="0"/>
              <a:ea typeface="HY헤드라인M" charset="0"/>
            </a:endParaRPr>
          </a:p>
          <a:p>
            <a:pPr lvl="1">
              <a:buFont typeface="Wingdings" charset="0"/>
              <a:buChar char="§"/>
            </a:pPr>
            <a:endParaRPr lang="en-US" altLang="ko-KR" dirty="0">
              <a:latin typeface="Verdana" charset="0"/>
              <a:ea typeface="HY헤드라인M" charset="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532439" y="6376988"/>
            <a:ext cx="449635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D704104C-02FF-49D6-A6AA-E3D3A0945E2C}" type="slidenum">
              <a:rPr lang="ko-KR" altLang="en-US" sz="1400">
                <a:latin typeface="Arial" charset="0"/>
              </a:rPr>
              <a:pPr/>
              <a:t>3</a:t>
            </a:fld>
            <a:endParaRPr lang="en-US" altLang="ko-KR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8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72"/>
    </mc:Choice>
    <mc:Fallback xmlns="">
      <p:transition spd="slow" advTm="7917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내용 개체 틀 2"/>
          <p:cNvSpPr>
            <a:spLocks noGrp="1"/>
          </p:cNvSpPr>
          <p:nvPr>
            <p:ph idx="1"/>
          </p:nvPr>
        </p:nvSpPr>
        <p:spPr bwMode="auto">
          <a:xfrm>
            <a:off x="557013" y="836712"/>
            <a:ext cx="8425061" cy="5013424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Pct val="50000"/>
              <a:buFont typeface="Wingdings" charset="2"/>
              <a:buChar char="n"/>
            </a:pPr>
            <a:r>
              <a:rPr lang="ko-KR" altLang="en-US" sz="1800" dirty="0"/>
              <a:t>기본적인 웹 사이트의 </a:t>
            </a:r>
            <a:r>
              <a:rPr lang="en-US" altLang="ko-KR" sz="1800" dirty="0"/>
              <a:t>CRUD </a:t>
            </a:r>
            <a:r>
              <a:rPr lang="ko-KR" altLang="en-US" sz="1800" dirty="0"/>
              <a:t>기능의 구현</a:t>
            </a:r>
            <a:endParaRPr lang="en-US" altLang="ko-KR" sz="1800" dirty="0"/>
          </a:p>
          <a:p>
            <a:pPr>
              <a:buSzPct val="50000"/>
              <a:buFont typeface="Wingdings" charset="2"/>
              <a:buChar char="n"/>
            </a:pPr>
            <a:endParaRPr lang="en-US" altLang="ko-KR" sz="1800" dirty="0"/>
          </a:p>
          <a:p>
            <a:pPr>
              <a:buSzPct val="50000"/>
              <a:buFont typeface="Wingdings" charset="2"/>
              <a:buChar char="n"/>
            </a:pPr>
            <a:r>
              <a:rPr lang="ko-KR" altLang="en-US" sz="1800" dirty="0" err="1"/>
              <a:t>크롤링을</a:t>
            </a:r>
            <a:r>
              <a:rPr lang="ko-KR" altLang="en-US" sz="1800" dirty="0"/>
              <a:t> 통한 기초 데이터 생성 및 </a:t>
            </a:r>
            <a:r>
              <a:rPr lang="ko-KR" altLang="en-US" sz="1800" dirty="0" err="1"/>
              <a:t>전처리</a:t>
            </a:r>
            <a:endParaRPr lang="en-US" altLang="ko-KR" sz="1800" dirty="0"/>
          </a:p>
          <a:p>
            <a:pPr>
              <a:buSzPct val="50000"/>
              <a:buFont typeface="Wingdings" charset="2"/>
              <a:buChar char="n"/>
            </a:pPr>
            <a:endParaRPr lang="en-US" altLang="ko-KR" sz="1800" dirty="0"/>
          </a:p>
          <a:p>
            <a:pPr>
              <a:buSzPct val="50000"/>
              <a:buFont typeface="Wingdings" charset="2"/>
              <a:buChar char="n"/>
            </a:pPr>
            <a:r>
              <a:rPr lang="en-US" altLang="ko-KR" sz="1800" dirty="0"/>
              <a:t>API </a:t>
            </a:r>
            <a:r>
              <a:rPr lang="ko-KR" altLang="en-US" sz="1800" dirty="0"/>
              <a:t>호출을 통한 지도 구현 및 </a:t>
            </a:r>
            <a:r>
              <a:rPr lang="ko-KR" altLang="en-US" sz="1800" dirty="0" err="1"/>
              <a:t>지오코딩을</a:t>
            </a:r>
            <a:r>
              <a:rPr lang="ko-KR" altLang="en-US" sz="1800" dirty="0"/>
              <a:t> 이용한 위도 경도 획득</a:t>
            </a:r>
            <a:endParaRPr lang="en-US" altLang="ko-KR" sz="1800" dirty="0"/>
          </a:p>
          <a:p>
            <a:pPr>
              <a:buSzPct val="50000"/>
              <a:buFont typeface="Wingdings" charset="2"/>
              <a:buChar char="n"/>
            </a:pPr>
            <a:endParaRPr lang="en-US" altLang="ko-KR" sz="1800" dirty="0"/>
          </a:p>
          <a:p>
            <a:pPr>
              <a:buSzPct val="50000"/>
              <a:buFont typeface="Wingdings" charset="2"/>
              <a:buChar char="n"/>
            </a:pPr>
            <a:r>
              <a:rPr lang="ko-KR" altLang="en-US" sz="1800" dirty="0"/>
              <a:t>위시리스트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팔로잉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팔로워</a:t>
            </a:r>
            <a:r>
              <a:rPr lang="en-US" altLang="ko-KR" sz="1800" dirty="0"/>
              <a:t>,</a:t>
            </a:r>
            <a:r>
              <a:rPr lang="ko-KR" altLang="en-US" sz="1800" dirty="0"/>
              <a:t> 좋아요 같은 </a:t>
            </a:r>
            <a:r>
              <a:rPr lang="en-US" altLang="ko-KR" sz="1800" dirty="0"/>
              <a:t>M:N </a:t>
            </a:r>
            <a:r>
              <a:rPr lang="ko-KR" altLang="en-US" sz="1800" dirty="0"/>
              <a:t>관계 모델 구축</a:t>
            </a:r>
            <a:endParaRPr lang="en-US" altLang="ko-KR" sz="1800" dirty="0"/>
          </a:p>
          <a:p>
            <a:pPr>
              <a:buSzPct val="50000"/>
              <a:buFont typeface="Wingdings" charset="2"/>
              <a:buChar char="n"/>
            </a:pPr>
            <a:endParaRPr lang="en-US" altLang="ko-KR" sz="1800" dirty="0"/>
          </a:p>
          <a:p>
            <a:pPr>
              <a:buSzPct val="50000"/>
              <a:buFont typeface="Wingdings" charset="2"/>
              <a:buChar char="n"/>
            </a:pPr>
            <a:r>
              <a:rPr lang="en-US" altLang="ko-KR" sz="1800" dirty="0"/>
              <a:t>Ajax </a:t>
            </a:r>
            <a:r>
              <a:rPr lang="ko-KR" altLang="en-US" sz="1800" dirty="0"/>
              <a:t>비동기 통신을 통한 좋아요</a:t>
            </a:r>
            <a:r>
              <a:rPr lang="en-US" altLang="ko-KR" sz="1800" dirty="0"/>
              <a:t>, </a:t>
            </a:r>
            <a:r>
              <a:rPr lang="ko-KR" altLang="en-US" sz="1800" dirty="0"/>
              <a:t>댓글 구현</a:t>
            </a:r>
            <a:endParaRPr lang="en-US" altLang="ko-KR" sz="1800" dirty="0"/>
          </a:p>
          <a:p>
            <a:pPr>
              <a:buSzPct val="50000"/>
              <a:buFont typeface="Wingdings" charset="2"/>
              <a:buChar char="n"/>
            </a:pPr>
            <a:endParaRPr lang="en-US" altLang="ko-KR" sz="1800" dirty="0"/>
          </a:p>
          <a:p>
            <a:pPr>
              <a:buSzPct val="50000"/>
              <a:buFont typeface="Wingdings" charset="2"/>
              <a:buChar char="n"/>
            </a:pPr>
            <a:r>
              <a:rPr lang="en-US" altLang="ko-KR" sz="1800" dirty="0" err="1"/>
              <a:t>SummerNote</a:t>
            </a:r>
            <a:r>
              <a:rPr lang="ko-KR" altLang="en-US" sz="1800" dirty="0"/>
              <a:t>를 이용한 게시글 작성 기능 강화</a:t>
            </a:r>
            <a:endParaRPr lang="en-US" altLang="ko-KR" sz="1800" dirty="0"/>
          </a:p>
          <a:p>
            <a:pPr>
              <a:buSzPct val="50000"/>
              <a:buFont typeface="Wingdings" charset="2"/>
              <a:buChar char="n"/>
            </a:pPr>
            <a:endParaRPr lang="en-US" altLang="ja-JP" sz="1800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 bwMode="auto">
          <a:xfrm>
            <a:off x="395287" y="241399"/>
            <a:ext cx="8785225" cy="59531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ko-KR" altLang="en-US" dirty="0">
                <a:ea typeface="HY헤드라인M" charset="0"/>
              </a:rPr>
              <a:t>기술목표 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532439" y="6376988"/>
            <a:ext cx="449635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D704104C-02FF-49D6-A6AA-E3D3A0945E2C}" type="slidenum">
              <a:rPr lang="ko-KR" altLang="en-US" sz="1400">
                <a:latin typeface="Arial" charset="0"/>
              </a:rPr>
              <a:pPr/>
              <a:t>4</a:t>
            </a:fld>
            <a:endParaRPr lang="en-US" altLang="ko-KR" sz="1400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54" y="279826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 fontAlgn="auto">
              <a:lnSpc>
                <a:spcPct val="170000"/>
              </a:lnSpc>
              <a:spcAft>
                <a:spcPts val="0"/>
              </a:spcAft>
            </a:pPr>
            <a:endParaRPr kumimoji="1" lang="ja-JP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23"/>
    </mc:Choice>
    <mc:Fallback xmlns="">
      <p:transition spd="slow" advTm="6832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 bwMode="auto">
          <a:xfrm>
            <a:off x="395287" y="241399"/>
            <a:ext cx="8785225" cy="59531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ko-KR" altLang="en-US" dirty="0">
                <a:ea typeface="HY헤드라인M" charset="0"/>
              </a:rPr>
              <a:t>모델링 소개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 bwMode="auto">
          <a:xfrm>
            <a:off x="535205" y="1079202"/>
            <a:ext cx="8425061" cy="508610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SzPct val="50000"/>
              <a:buFont typeface="Wingdings" charset="2"/>
              <a:buChar char="n"/>
            </a:pPr>
            <a:r>
              <a:rPr lang="en-US" altLang="ja-JP" sz="1800" dirty="0"/>
              <a:t>ERD</a:t>
            </a:r>
            <a:r>
              <a:rPr lang="ko-KR" altLang="en-US" sz="1800" dirty="0"/>
              <a:t> 모델</a:t>
            </a:r>
            <a:endParaRPr lang="en-US" altLang="ko-KR" sz="1800" dirty="0"/>
          </a:p>
          <a:p>
            <a:pPr>
              <a:buSzPct val="50000"/>
              <a:buFont typeface="Wingdings" charset="2"/>
              <a:buChar char="n"/>
            </a:pPr>
            <a:endParaRPr lang="en-US" altLang="ja-JP" sz="18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532439" y="6376988"/>
            <a:ext cx="449635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D704104C-02FF-49D6-A6AA-E3D3A0945E2C}" type="slidenum">
              <a:rPr lang="ko-KR" altLang="en-US" sz="1400">
                <a:latin typeface="Arial" charset="0"/>
              </a:rPr>
              <a:pPr/>
              <a:t>5</a:t>
            </a:fld>
            <a:endParaRPr lang="en-US" altLang="ko-KR" sz="1400" dirty="0">
              <a:latin typeface="Arial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C9E084-4C02-D6BF-4C56-990D6792B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7916262" cy="422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3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365"/>
    </mc:Choice>
    <mc:Fallback xmlns="">
      <p:transition spd="slow" advTm="16136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 bwMode="auto">
          <a:xfrm>
            <a:off x="579225" y="332656"/>
            <a:ext cx="7665183" cy="59531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ko-KR" altLang="en-US" dirty="0">
                <a:ea typeface="HY헤드라인M" charset="0"/>
              </a:rPr>
              <a:t>일일 개발 진행과정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 bwMode="auto">
          <a:xfrm>
            <a:off x="539428" y="1052736"/>
            <a:ext cx="7704980" cy="55181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charset="2"/>
              <a:buChar char="v"/>
            </a:pPr>
            <a:r>
              <a:rPr lang="ko-KR" altLang="en-US" dirty="0" err="1">
                <a:latin typeface="Verdana" charset="0"/>
                <a:ea typeface="HY헤드라인M" charset="0"/>
              </a:rPr>
              <a:t>노션</a:t>
            </a:r>
            <a:r>
              <a:rPr lang="ko-KR" altLang="en-US" dirty="0">
                <a:latin typeface="Verdana" charset="0"/>
                <a:ea typeface="HY헤드라인M" charset="0"/>
              </a:rPr>
              <a:t> 페이지</a:t>
            </a:r>
            <a:r>
              <a:rPr lang="en-US" altLang="ko-KR" dirty="0">
                <a:latin typeface="Verdana" charset="0"/>
                <a:ea typeface="HY헤드라인M" charset="0"/>
              </a:rPr>
              <a:t> 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532439" y="6376988"/>
            <a:ext cx="449635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D704104C-02FF-49D6-A6AA-E3D3A0945E2C}" type="slidenum">
              <a:rPr lang="ko-KR" altLang="en-US" sz="1400">
                <a:latin typeface="Arial" charset="0"/>
              </a:rPr>
              <a:pPr/>
              <a:t>6</a:t>
            </a:fld>
            <a:endParaRPr lang="en-US" altLang="ko-KR" sz="1400" dirty="0">
              <a:latin typeface="Arial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B755B0-AF7E-1283-220F-8B18312AB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5508104" cy="314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1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822"/>
    </mc:Choice>
    <mc:Fallback xmlns="">
      <p:transition spd="slow" advTm="22682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 bwMode="auto">
          <a:xfrm>
            <a:off x="479836" y="97383"/>
            <a:ext cx="7260516" cy="59531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ko-KR" altLang="en-US" dirty="0">
                <a:ea typeface="HY헤드라인M" charset="0"/>
              </a:rPr>
              <a:t>일일 개발 진행과정</a:t>
            </a:r>
            <a:r>
              <a:rPr lang="en-US" altLang="ko-KR" dirty="0">
                <a:ea typeface="HY헤드라인M" charset="0"/>
              </a:rPr>
              <a:t>-Git</a:t>
            </a:r>
            <a:endParaRPr lang="ko-KR" altLang="en-US" dirty="0">
              <a:ea typeface="HY헤드라인M" charset="0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532439" y="6376988"/>
            <a:ext cx="449635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D704104C-02FF-49D6-A6AA-E3D3A0945E2C}" type="slidenum">
              <a:rPr lang="ko-KR" altLang="en-US" sz="1400">
                <a:latin typeface="Arial" charset="0"/>
              </a:rPr>
              <a:pPr/>
              <a:t>7</a:t>
            </a:fld>
            <a:endParaRPr lang="en-US" altLang="ko-KR" sz="1400" dirty="0">
              <a:latin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692696"/>
            <a:ext cx="7620000" cy="427393"/>
          </a:xfrm>
        </p:spPr>
        <p:txBody>
          <a:bodyPr/>
          <a:lstStyle/>
          <a:p>
            <a:r>
              <a:rPr kumimoji="1" lang="en-US" altLang="ja-JP" sz="1800" dirty="0"/>
              <a:t>Git-Flow</a:t>
            </a:r>
            <a:endParaRPr kumimoji="1" lang="ja-JP" altLang="en-US" sz="1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61D0E9-601B-27D8-1478-BCF058D38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0089"/>
            <a:ext cx="4334664" cy="523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1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883"/>
    </mc:Choice>
    <mc:Fallback xmlns="">
      <p:transition spd="slow" advTm="8188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 bwMode="auto">
          <a:xfrm>
            <a:off x="395287" y="313407"/>
            <a:ext cx="8281169" cy="595313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sz="2800" dirty="0">
                <a:ea typeface="HY헤드라인M" charset="0"/>
              </a:rPr>
              <a:t>서비스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057173"/>
            <a:ext cx="7704855" cy="561218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charset="2"/>
              <a:buChar char="v"/>
            </a:pPr>
            <a:r>
              <a:rPr lang="ko-KR" altLang="en-US" dirty="0" err="1">
                <a:latin typeface="Verdana" charset="0"/>
                <a:ea typeface="HY헤드라인M" charset="0"/>
              </a:rPr>
              <a:t>크롤링</a:t>
            </a:r>
            <a:r>
              <a:rPr lang="ko-KR" altLang="en-US" dirty="0">
                <a:latin typeface="Verdana" charset="0"/>
                <a:ea typeface="HY헤드라인M" charset="0"/>
              </a:rPr>
              <a:t> 및 데이터 처리</a:t>
            </a:r>
            <a:endParaRPr lang="en-US" altLang="ko-KR" dirty="0">
              <a:latin typeface="Verdana" charset="0"/>
              <a:ea typeface="HY헤드라인M" charset="0"/>
            </a:endParaRPr>
          </a:p>
          <a:p>
            <a:pPr lvl="1">
              <a:buFont typeface="Wingdings" charset="2"/>
              <a:buChar char="Ø"/>
            </a:pPr>
            <a:r>
              <a:rPr lang="ko-KR" altLang="en-US" dirty="0" err="1">
                <a:latin typeface="Verdana" charset="0"/>
                <a:ea typeface="HY헤드라인M" charset="0"/>
              </a:rPr>
              <a:t>셀레니움과</a:t>
            </a:r>
            <a:r>
              <a:rPr lang="ko-KR" altLang="en-US" dirty="0">
                <a:latin typeface="Verdana" charset="0"/>
                <a:ea typeface="HY헤드라인M" charset="0"/>
              </a:rPr>
              <a:t> </a:t>
            </a:r>
            <a:r>
              <a:rPr lang="ko-KR" altLang="en-US" dirty="0" err="1">
                <a:latin typeface="Verdana" charset="0"/>
                <a:ea typeface="HY헤드라인M" charset="0"/>
              </a:rPr>
              <a:t>뷰티풀</a:t>
            </a:r>
            <a:r>
              <a:rPr lang="ko-KR" altLang="en-US" dirty="0">
                <a:latin typeface="Verdana" charset="0"/>
                <a:ea typeface="HY헤드라인M" charset="0"/>
              </a:rPr>
              <a:t> 스푼을 이용해 네이버 지도 </a:t>
            </a:r>
            <a:r>
              <a:rPr lang="ko-KR" altLang="en-US" dirty="0" err="1">
                <a:latin typeface="Verdana" charset="0"/>
                <a:ea typeface="HY헤드라인M" charset="0"/>
              </a:rPr>
              <a:t>크롤링</a:t>
            </a:r>
            <a:endParaRPr lang="en-US" altLang="ko-KR" dirty="0">
              <a:latin typeface="Verdana" charset="0"/>
              <a:ea typeface="HY헤드라인M" charset="0"/>
            </a:endParaRPr>
          </a:p>
          <a:p>
            <a:pPr lvl="1">
              <a:buFont typeface="Wingdings" charset="2"/>
              <a:buChar char="Ø"/>
            </a:pPr>
            <a:r>
              <a:rPr lang="ko-KR" altLang="en-US" dirty="0">
                <a:latin typeface="Verdana" charset="0"/>
                <a:ea typeface="HY헤드라인M" charset="0"/>
              </a:rPr>
              <a:t>데이터 처리 후 </a:t>
            </a:r>
            <a:r>
              <a:rPr lang="en-US" altLang="ko-KR" dirty="0">
                <a:latin typeface="Verdana" charset="0"/>
                <a:ea typeface="HY헤드라인M" charset="0"/>
              </a:rPr>
              <a:t>DB</a:t>
            </a:r>
            <a:r>
              <a:rPr lang="ko-KR" altLang="en-US" dirty="0">
                <a:latin typeface="Verdana" charset="0"/>
                <a:ea typeface="HY헤드라인M" charset="0"/>
              </a:rPr>
              <a:t>에 데이터 저장</a:t>
            </a:r>
            <a:endParaRPr lang="en-US" altLang="ko-KR" dirty="0">
              <a:latin typeface="Verdana" charset="0"/>
              <a:ea typeface="HY헤드라인M" charset="0"/>
            </a:endParaRPr>
          </a:p>
          <a:p>
            <a:pPr lvl="1">
              <a:buFont typeface="Wingdings" charset="2"/>
              <a:buChar char="Ø"/>
            </a:pPr>
            <a:r>
              <a:rPr lang="ko-KR" altLang="en-US" dirty="0">
                <a:latin typeface="Verdana" charset="0"/>
                <a:ea typeface="HY헤드라인M" charset="0"/>
              </a:rPr>
              <a:t>저장된 데이터는 타이틀</a:t>
            </a:r>
            <a:r>
              <a:rPr lang="en-US" altLang="ko-KR" dirty="0">
                <a:latin typeface="Verdana" charset="0"/>
                <a:ea typeface="HY헤드라인M" charset="0"/>
              </a:rPr>
              <a:t>, </a:t>
            </a:r>
            <a:r>
              <a:rPr lang="ko-KR" altLang="en-US" dirty="0">
                <a:latin typeface="Verdana" charset="0"/>
                <a:ea typeface="HY헤드라인M" charset="0"/>
              </a:rPr>
              <a:t>주소</a:t>
            </a:r>
            <a:r>
              <a:rPr lang="en-US" altLang="ko-KR" dirty="0">
                <a:latin typeface="Verdana" charset="0"/>
                <a:ea typeface="HY헤드라인M" charset="0"/>
              </a:rPr>
              <a:t>, </a:t>
            </a:r>
            <a:r>
              <a:rPr lang="ko-KR" altLang="en-US" dirty="0">
                <a:latin typeface="Verdana" charset="0"/>
                <a:ea typeface="HY헤드라인M" charset="0"/>
              </a:rPr>
              <a:t>분류</a:t>
            </a:r>
            <a:r>
              <a:rPr lang="en-US" altLang="ko-KR" dirty="0">
                <a:latin typeface="Verdana" charset="0"/>
                <a:ea typeface="HY헤드라인M" charset="0"/>
              </a:rPr>
              <a:t>, </a:t>
            </a:r>
            <a:r>
              <a:rPr lang="ko-KR" altLang="en-US" dirty="0">
                <a:latin typeface="Verdana" charset="0"/>
                <a:ea typeface="HY헤드라인M" charset="0"/>
              </a:rPr>
              <a:t>전화</a:t>
            </a:r>
            <a:r>
              <a:rPr lang="en-US" altLang="ko-KR" dirty="0">
                <a:latin typeface="Verdana" charset="0"/>
                <a:ea typeface="HY헤드라인M" charset="0"/>
              </a:rPr>
              <a:t>, </a:t>
            </a:r>
            <a:r>
              <a:rPr lang="ko-KR" altLang="en-US" dirty="0">
                <a:latin typeface="Verdana" charset="0"/>
                <a:ea typeface="HY헤드라인M" charset="0"/>
              </a:rPr>
              <a:t>설명</a:t>
            </a:r>
            <a:r>
              <a:rPr lang="en-US" altLang="ko-KR" dirty="0">
                <a:latin typeface="Verdana" charset="0"/>
                <a:ea typeface="HY헤드라인M" charset="0"/>
              </a:rPr>
              <a:t>, </a:t>
            </a:r>
            <a:r>
              <a:rPr lang="ko-KR" altLang="en-US" dirty="0">
                <a:latin typeface="Verdana" charset="0"/>
                <a:ea typeface="HY헤드라인M" charset="0"/>
              </a:rPr>
              <a:t>썸네일 이미지</a:t>
            </a:r>
            <a:r>
              <a:rPr lang="en-US" altLang="ko-KR" dirty="0">
                <a:latin typeface="Verdana" charset="0"/>
                <a:ea typeface="HY헤드라인M" charset="0"/>
              </a:rPr>
              <a:t>(URL)</a:t>
            </a:r>
          </a:p>
          <a:p>
            <a:pPr>
              <a:buFont typeface="Wingdings" charset="2"/>
              <a:buChar char="v"/>
            </a:pPr>
            <a:endParaRPr lang="en-US" altLang="ko-KR" dirty="0">
              <a:latin typeface="Verdana" charset="0"/>
              <a:ea typeface="HY헤드라인M" charset="0"/>
            </a:endParaRPr>
          </a:p>
          <a:p>
            <a:pPr>
              <a:buFont typeface="Wingdings" charset="2"/>
              <a:buChar char="v"/>
            </a:pPr>
            <a:endParaRPr lang="en-US" altLang="ko-KR" dirty="0">
              <a:latin typeface="Verdana" charset="0"/>
              <a:ea typeface="HY헤드라인M" charset="0"/>
            </a:endParaRPr>
          </a:p>
          <a:p>
            <a:pPr>
              <a:buFont typeface="Wingdings" charset="2"/>
              <a:buChar char="v"/>
            </a:pPr>
            <a:r>
              <a:rPr lang="ko-KR" altLang="en-US" dirty="0">
                <a:latin typeface="Verdana" charset="0"/>
                <a:ea typeface="HY헤드라인M" charset="0"/>
              </a:rPr>
              <a:t>가게 정보 </a:t>
            </a:r>
            <a:r>
              <a:rPr lang="en-US" altLang="ko-KR" dirty="0">
                <a:latin typeface="Verdana" charset="0"/>
                <a:ea typeface="HY헤드라인M" charset="0"/>
              </a:rPr>
              <a:t>CRUD</a:t>
            </a:r>
          </a:p>
          <a:p>
            <a:pPr lvl="1">
              <a:buFont typeface="Wingdings" charset="2"/>
              <a:buChar char="Ø"/>
            </a:pPr>
            <a:r>
              <a:rPr lang="ko-KR" altLang="ko-KR" dirty="0">
                <a:latin typeface="Verdana" charset="0"/>
                <a:ea typeface="HY헤드라인M" charset="0"/>
              </a:rPr>
              <a:t> </a:t>
            </a:r>
            <a:r>
              <a:rPr lang="ko-KR" altLang="en-US" dirty="0">
                <a:latin typeface="Verdana" charset="0"/>
                <a:ea typeface="HY헤드라인M" charset="0"/>
              </a:rPr>
              <a:t>가게 정보 작성 및 수정</a:t>
            </a:r>
            <a:r>
              <a:rPr lang="en-US" altLang="ko-KR" dirty="0">
                <a:latin typeface="Verdana" charset="0"/>
                <a:ea typeface="HY헤드라인M" charset="0"/>
              </a:rPr>
              <a:t> </a:t>
            </a:r>
          </a:p>
          <a:p>
            <a:pPr lvl="1">
              <a:buFont typeface="Wingdings" charset="2"/>
              <a:buChar char="Ø"/>
            </a:pPr>
            <a:r>
              <a:rPr lang="en-US" altLang="ko-KR" dirty="0">
                <a:latin typeface="Verdana" charset="0"/>
                <a:ea typeface="HY헤드라인M" charset="0"/>
              </a:rPr>
              <a:t> </a:t>
            </a:r>
            <a:r>
              <a:rPr lang="ko-KR" altLang="en-US" dirty="0">
                <a:latin typeface="Verdana" charset="0"/>
                <a:ea typeface="HY헤드라인M" charset="0"/>
              </a:rPr>
              <a:t>도로명 주소를 기반으로 </a:t>
            </a:r>
            <a:r>
              <a:rPr lang="ko-KR" altLang="en-US" dirty="0" err="1">
                <a:latin typeface="Verdana" charset="0"/>
                <a:ea typeface="HY헤드라인M" charset="0"/>
              </a:rPr>
              <a:t>지오코딩</a:t>
            </a:r>
            <a:r>
              <a:rPr lang="ko-KR" altLang="en-US" dirty="0">
                <a:latin typeface="Verdana" charset="0"/>
                <a:ea typeface="HY헤드라인M" charset="0"/>
              </a:rPr>
              <a:t> 후 위경도 변환</a:t>
            </a:r>
            <a:endParaRPr lang="en-US" altLang="ko-KR" dirty="0">
              <a:latin typeface="Verdana" charset="0"/>
              <a:ea typeface="HY헤드라인M" charset="0"/>
            </a:endParaRPr>
          </a:p>
          <a:p>
            <a:pPr lvl="1">
              <a:buFont typeface="Wingdings" charset="2"/>
              <a:buChar char="Ø"/>
            </a:pPr>
            <a:r>
              <a:rPr lang="ko-KR" altLang="ko-KR" dirty="0">
                <a:latin typeface="Verdana" charset="0"/>
                <a:ea typeface="HY헤드라인M" charset="0"/>
              </a:rPr>
              <a:t> </a:t>
            </a:r>
            <a:r>
              <a:rPr lang="ko-KR" altLang="en-US" dirty="0">
                <a:latin typeface="Verdana" charset="0"/>
                <a:ea typeface="HY헤드라인M" charset="0"/>
              </a:rPr>
              <a:t>비로그인 상태에서도 가게의 정보는 읽을 수 있지만 </a:t>
            </a:r>
            <a:r>
              <a:rPr lang="ko-KR" altLang="en-US" dirty="0" err="1">
                <a:latin typeface="Verdana" charset="0"/>
                <a:ea typeface="HY헤드라인M" charset="0"/>
              </a:rPr>
              <a:t>리뷰글은</a:t>
            </a:r>
            <a:r>
              <a:rPr lang="ko-KR" altLang="en-US" dirty="0">
                <a:latin typeface="Verdana" charset="0"/>
                <a:ea typeface="HY헤드라인M" charset="0"/>
              </a:rPr>
              <a:t> 읽을 수 없도록 설정</a:t>
            </a:r>
            <a:endParaRPr lang="en-US" altLang="ko-KR" dirty="0">
              <a:latin typeface="Verdana" charset="0"/>
              <a:ea typeface="HY헤드라인M" charset="0"/>
            </a:endParaRPr>
          </a:p>
          <a:p>
            <a:pPr lvl="1">
              <a:buFont typeface="Wingdings" charset="2"/>
              <a:buChar char="Ø"/>
            </a:pPr>
            <a:r>
              <a:rPr lang="ko-KR" altLang="en-US" dirty="0">
                <a:latin typeface="Verdana" charset="0"/>
                <a:ea typeface="HY헤드라인M" charset="0"/>
              </a:rPr>
              <a:t> 위시리스트를 통한 사용자별 가게 목록 저장 가능</a:t>
            </a:r>
            <a:endParaRPr lang="en-US" altLang="ko-KR" dirty="0">
              <a:latin typeface="Verdana" charset="0"/>
              <a:ea typeface="HY헤드라인M" charset="0"/>
            </a:endParaRPr>
          </a:p>
          <a:p>
            <a:pPr lvl="1">
              <a:buFont typeface="Wingdings" charset="2"/>
              <a:buChar char="Ø"/>
            </a:pPr>
            <a:r>
              <a:rPr lang="en-US" altLang="ko-KR" dirty="0">
                <a:latin typeface="Verdana" charset="0"/>
                <a:ea typeface="HY헤드라인M" charset="0"/>
              </a:rPr>
              <a:t> </a:t>
            </a:r>
            <a:r>
              <a:rPr lang="ko-KR" altLang="en-US" dirty="0">
                <a:latin typeface="Verdana" charset="0"/>
                <a:ea typeface="HY헤드라인M" charset="0"/>
              </a:rPr>
              <a:t>테이블 형태로 </a:t>
            </a:r>
            <a:r>
              <a:rPr lang="ko-KR" altLang="en-US" dirty="0" err="1">
                <a:latin typeface="Verdana" charset="0"/>
                <a:ea typeface="HY헤드라인M" charset="0"/>
              </a:rPr>
              <a:t>가게별</a:t>
            </a:r>
            <a:r>
              <a:rPr lang="ko-KR" altLang="en-US" dirty="0">
                <a:latin typeface="Verdana" charset="0"/>
                <a:ea typeface="HY헤드라인M" charset="0"/>
              </a:rPr>
              <a:t> 리뷰 리스트 출력</a:t>
            </a:r>
            <a:r>
              <a:rPr lang="ko-KR" altLang="ko-KR" dirty="0">
                <a:latin typeface="Verdana" charset="0"/>
                <a:ea typeface="HY헤드라인M" charset="0"/>
              </a:rPr>
              <a:t> </a:t>
            </a:r>
            <a:r>
              <a:rPr lang="ko-KR" altLang="en-US" dirty="0">
                <a:latin typeface="Verdana" charset="0"/>
                <a:ea typeface="HY헤드라인M" charset="0"/>
              </a:rPr>
              <a:t> </a:t>
            </a:r>
            <a:endParaRPr lang="en-US" altLang="ko-KR" dirty="0">
              <a:latin typeface="Verdana" charset="0"/>
              <a:ea typeface="HY헤드라인M" charset="0"/>
            </a:endParaRPr>
          </a:p>
          <a:p>
            <a:pPr lvl="1">
              <a:buFont typeface="Wingdings" charset="2"/>
              <a:buChar char="Ø"/>
            </a:pPr>
            <a:endParaRPr lang="en-US" altLang="ko-KR" dirty="0">
              <a:latin typeface="Verdana" charset="0"/>
              <a:ea typeface="HY헤드라인M" charset="0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532439" y="6376988"/>
            <a:ext cx="449635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D704104C-02FF-49D6-A6AA-E3D3A0945E2C}" type="slidenum">
              <a:rPr lang="ko-KR" altLang="en-US" sz="1400">
                <a:latin typeface="Arial" charset="0"/>
              </a:rPr>
              <a:pPr/>
              <a:t>8</a:t>
            </a:fld>
            <a:endParaRPr lang="en-US" altLang="ko-KR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5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152"/>
    </mc:Choice>
    <mc:Fallback xmlns="">
      <p:transition spd="slow" advTm="29915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 bwMode="auto">
          <a:xfrm>
            <a:off x="395287" y="313407"/>
            <a:ext cx="8281169" cy="59531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ko-KR" altLang="en-US" sz="2800" dirty="0">
                <a:ea typeface="HY헤드라인M" charset="0"/>
              </a:rPr>
              <a:t>서비스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057173"/>
            <a:ext cx="7704855" cy="561218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charset="2"/>
              <a:buChar char="v"/>
            </a:pPr>
            <a:r>
              <a:rPr lang="ko-KR" altLang="en-US" dirty="0">
                <a:latin typeface="Verdana" charset="0"/>
                <a:ea typeface="HY헤드라인M" charset="0"/>
              </a:rPr>
              <a:t>회원 정보 페이지</a:t>
            </a:r>
            <a:endParaRPr lang="en-US" altLang="ko-KR" dirty="0">
              <a:latin typeface="Verdana" charset="0"/>
              <a:ea typeface="HY헤드라인M" charset="0"/>
            </a:endParaRPr>
          </a:p>
          <a:p>
            <a:pPr lvl="1">
              <a:buFont typeface="Wingdings" charset="2"/>
              <a:buChar char="Ø"/>
            </a:pPr>
            <a:r>
              <a:rPr lang="ko-KR" altLang="en-US" dirty="0">
                <a:latin typeface="Verdana" charset="0"/>
                <a:ea typeface="HY헤드라인M" charset="0"/>
              </a:rPr>
              <a:t>프로필 이미지 수정</a:t>
            </a:r>
            <a:r>
              <a:rPr lang="en-US" altLang="ko-KR" dirty="0">
                <a:latin typeface="Verdana" charset="0"/>
                <a:ea typeface="HY헤드라인M" charset="0"/>
              </a:rPr>
              <a:t>, </a:t>
            </a:r>
            <a:r>
              <a:rPr lang="ko-KR" altLang="en-US" dirty="0">
                <a:latin typeface="Verdana" charset="0"/>
                <a:ea typeface="HY헤드라인M" charset="0"/>
              </a:rPr>
              <a:t>위시리스트</a:t>
            </a:r>
            <a:r>
              <a:rPr lang="en-US" altLang="ko-KR" dirty="0">
                <a:latin typeface="Verdana" charset="0"/>
                <a:ea typeface="HY헤드라인M" charset="0"/>
              </a:rPr>
              <a:t>, </a:t>
            </a:r>
            <a:r>
              <a:rPr lang="ko-KR" altLang="en-US" dirty="0">
                <a:latin typeface="Verdana" charset="0"/>
                <a:ea typeface="HY헤드라인M" charset="0"/>
              </a:rPr>
              <a:t>회원정보 수정</a:t>
            </a:r>
            <a:r>
              <a:rPr lang="en-US" altLang="ko-KR" dirty="0">
                <a:latin typeface="Verdana" charset="0"/>
                <a:ea typeface="HY헤드라인M" charset="0"/>
              </a:rPr>
              <a:t>, </a:t>
            </a:r>
            <a:r>
              <a:rPr lang="ko-KR" altLang="en-US" dirty="0">
                <a:latin typeface="Verdana" charset="0"/>
                <a:ea typeface="HY헤드라인M" charset="0"/>
              </a:rPr>
              <a:t>비밀번호 변경</a:t>
            </a:r>
            <a:r>
              <a:rPr lang="en-US" altLang="ko-KR" dirty="0">
                <a:latin typeface="Verdana" charset="0"/>
                <a:ea typeface="HY헤드라인M" charset="0"/>
              </a:rPr>
              <a:t>, </a:t>
            </a:r>
            <a:r>
              <a:rPr lang="ko-KR" altLang="en-US" dirty="0">
                <a:latin typeface="Verdana" charset="0"/>
                <a:ea typeface="HY헤드라인M" charset="0"/>
              </a:rPr>
              <a:t>탈퇴 페이지 연결</a:t>
            </a:r>
            <a:endParaRPr lang="en-US" altLang="ko-KR" dirty="0">
              <a:latin typeface="Verdana" charset="0"/>
              <a:ea typeface="HY헤드라인M" charset="0"/>
            </a:endParaRPr>
          </a:p>
          <a:p>
            <a:pPr lvl="1">
              <a:buFont typeface="Wingdings" charset="2"/>
              <a:buChar char="Ø"/>
            </a:pPr>
            <a:r>
              <a:rPr lang="ko-KR" altLang="en-US" dirty="0" err="1">
                <a:latin typeface="Verdana" charset="0"/>
                <a:ea typeface="HY헤드라인M" charset="0"/>
              </a:rPr>
              <a:t>모달을</a:t>
            </a:r>
            <a:r>
              <a:rPr lang="ko-KR" altLang="en-US" dirty="0">
                <a:latin typeface="Verdana" charset="0"/>
                <a:ea typeface="HY헤드라인M" charset="0"/>
              </a:rPr>
              <a:t> 통해 </a:t>
            </a:r>
            <a:r>
              <a:rPr lang="ko-KR" altLang="en-US" dirty="0" err="1">
                <a:latin typeface="Verdana" charset="0"/>
                <a:ea typeface="HY헤드라인M" charset="0"/>
              </a:rPr>
              <a:t>작성글</a:t>
            </a:r>
            <a:r>
              <a:rPr lang="en-US" altLang="ko-KR" dirty="0">
                <a:latin typeface="Verdana" charset="0"/>
                <a:ea typeface="HY헤드라인M" charset="0"/>
              </a:rPr>
              <a:t>, </a:t>
            </a:r>
            <a:r>
              <a:rPr lang="ko-KR" altLang="en-US" dirty="0">
                <a:latin typeface="Verdana" charset="0"/>
                <a:ea typeface="HY헤드라인M" charset="0"/>
              </a:rPr>
              <a:t>댓글</a:t>
            </a:r>
            <a:r>
              <a:rPr lang="en-US" altLang="ko-KR" dirty="0">
                <a:latin typeface="Verdana" charset="0"/>
                <a:ea typeface="HY헤드라인M" charset="0"/>
              </a:rPr>
              <a:t>, </a:t>
            </a:r>
            <a:r>
              <a:rPr lang="ko-KR" altLang="en-US" dirty="0" err="1">
                <a:latin typeface="Verdana" charset="0"/>
                <a:ea typeface="HY헤드라인M" charset="0"/>
              </a:rPr>
              <a:t>팔로잉</a:t>
            </a:r>
            <a:r>
              <a:rPr lang="en-US" altLang="ko-KR" dirty="0">
                <a:latin typeface="Verdana" charset="0"/>
                <a:ea typeface="HY헤드라인M" charset="0"/>
              </a:rPr>
              <a:t>,</a:t>
            </a:r>
            <a:r>
              <a:rPr lang="ko-KR" altLang="en-US" dirty="0" err="1">
                <a:latin typeface="Verdana" charset="0"/>
                <a:ea typeface="HY헤드라인M" charset="0"/>
              </a:rPr>
              <a:t>팔로워</a:t>
            </a:r>
            <a:r>
              <a:rPr lang="ko-KR" altLang="en-US" dirty="0">
                <a:latin typeface="Verdana" charset="0"/>
                <a:ea typeface="HY헤드라인M" charset="0"/>
              </a:rPr>
              <a:t> 화면 팝업</a:t>
            </a:r>
            <a:endParaRPr lang="en-US" altLang="ko-KR" dirty="0">
              <a:latin typeface="Verdana" charset="0"/>
              <a:ea typeface="HY헤드라인M" charset="0"/>
            </a:endParaRPr>
          </a:p>
          <a:p>
            <a:pPr lvl="1">
              <a:buFont typeface="Wingdings" charset="2"/>
              <a:buChar char="Ø"/>
            </a:pPr>
            <a:endParaRPr lang="en-US" altLang="ko-KR" dirty="0">
              <a:latin typeface="Verdana" charset="0"/>
              <a:ea typeface="HY헤드라인M" charset="0"/>
            </a:endParaRPr>
          </a:p>
          <a:p>
            <a:pPr>
              <a:buFont typeface="Wingdings" charset="2"/>
              <a:buChar char="v"/>
            </a:pPr>
            <a:r>
              <a:rPr lang="ko-KR" altLang="en-US" dirty="0">
                <a:latin typeface="Verdana" charset="0"/>
                <a:ea typeface="HY헤드라인M" charset="0"/>
              </a:rPr>
              <a:t>리뷰 게시글 </a:t>
            </a:r>
            <a:r>
              <a:rPr lang="en-US" altLang="ko-KR" dirty="0">
                <a:latin typeface="Verdana" charset="0"/>
                <a:ea typeface="HY헤드라인M" charset="0"/>
              </a:rPr>
              <a:t>CRUD</a:t>
            </a:r>
          </a:p>
          <a:p>
            <a:pPr lvl="1">
              <a:buFont typeface="Wingdings" charset="2"/>
              <a:buChar char="Ø"/>
            </a:pPr>
            <a:r>
              <a:rPr lang="ko-KR" altLang="ko-KR" dirty="0">
                <a:latin typeface="Verdana" charset="0"/>
                <a:ea typeface="HY헤드라인M" charset="0"/>
              </a:rPr>
              <a:t> </a:t>
            </a:r>
            <a:r>
              <a:rPr lang="ko-KR" altLang="en-US" dirty="0">
                <a:latin typeface="Verdana" charset="0"/>
                <a:ea typeface="HY헤드라인M" charset="0"/>
              </a:rPr>
              <a:t>비로그인 </a:t>
            </a:r>
            <a:r>
              <a:rPr lang="ko-KR" altLang="en-US" dirty="0" err="1">
                <a:latin typeface="Verdana" charset="0"/>
                <a:ea typeface="HY헤드라인M" charset="0"/>
              </a:rPr>
              <a:t>접속시</a:t>
            </a:r>
            <a:r>
              <a:rPr lang="ko-KR" altLang="en-US" dirty="0">
                <a:latin typeface="Verdana" charset="0"/>
                <a:ea typeface="HY헤드라인M" charset="0"/>
              </a:rPr>
              <a:t> 로그인 페이지로 </a:t>
            </a:r>
            <a:r>
              <a:rPr lang="ko-KR" altLang="en-US" dirty="0" err="1">
                <a:latin typeface="Verdana" charset="0"/>
                <a:ea typeface="HY헤드라인M" charset="0"/>
              </a:rPr>
              <a:t>리다이렉트</a:t>
            </a:r>
            <a:r>
              <a:rPr lang="en-US" altLang="ko-KR" dirty="0">
                <a:latin typeface="Verdana" charset="0"/>
                <a:ea typeface="HY헤드라인M" charset="0"/>
              </a:rPr>
              <a:t> </a:t>
            </a:r>
          </a:p>
          <a:p>
            <a:pPr lvl="1">
              <a:buFont typeface="Wingdings" charset="2"/>
              <a:buChar char="Ø"/>
            </a:pPr>
            <a:r>
              <a:rPr lang="en-US" altLang="ko-KR" dirty="0">
                <a:latin typeface="Verdana" charset="0"/>
                <a:ea typeface="HY헤드라인M" charset="0"/>
              </a:rPr>
              <a:t> </a:t>
            </a:r>
            <a:r>
              <a:rPr lang="en-US" altLang="ko-KR" dirty="0" err="1">
                <a:latin typeface="Verdana" charset="0"/>
                <a:ea typeface="HY헤드라인M" charset="0"/>
              </a:rPr>
              <a:t>SummerNote</a:t>
            </a:r>
            <a:r>
              <a:rPr lang="ko-KR" altLang="en-US" dirty="0">
                <a:latin typeface="Verdana" charset="0"/>
                <a:ea typeface="HY헤드라인M" charset="0"/>
              </a:rPr>
              <a:t>를 이용해 게시글 작성 폼 강화</a:t>
            </a:r>
            <a:endParaRPr lang="en-US" altLang="ko-KR" dirty="0">
              <a:latin typeface="Verdana" charset="0"/>
              <a:ea typeface="HY헤드라인M" charset="0"/>
            </a:endParaRPr>
          </a:p>
          <a:p>
            <a:pPr lvl="1">
              <a:buFont typeface="Wingdings" charset="2"/>
              <a:buChar char="Ø"/>
            </a:pPr>
            <a:r>
              <a:rPr lang="ko-KR" altLang="en-US" dirty="0">
                <a:latin typeface="Verdana" charset="0"/>
                <a:ea typeface="HY헤드라인M" charset="0"/>
              </a:rPr>
              <a:t> 게시글 </a:t>
            </a:r>
            <a:r>
              <a:rPr lang="ko-KR" altLang="en-US" dirty="0" err="1">
                <a:latin typeface="Verdana" charset="0"/>
                <a:ea typeface="HY헤드라인M" charset="0"/>
              </a:rPr>
              <a:t>삭제시</a:t>
            </a:r>
            <a:r>
              <a:rPr lang="ko-KR" altLang="en-US" dirty="0">
                <a:latin typeface="Verdana" charset="0"/>
                <a:ea typeface="HY헤드라인M" charset="0"/>
              </a:rPr>
              <a:t> 삭제 경고 팝업 </a:t>
            </a:r>
            <a:r>
              <a:rPr lang="ko-KR" altLang="en-US" dirty="0" err="1">
                <a:latin typeface="Verdana" charset="0"/>
                <a:ea typeface="HY헤드라인M" charset="0"/>
              </a:rPr>
              <a:t>모달</a:t>
            </a:r>
            <a:endParaRPr lang="en-US" altLang="ko-KR" dirty="0">
              <a:latin typeface="Verdana" charset="0"/>
              <a:ea typeface="HY헤드라인M" charset="0"/>
            </a:endParaRPr>
          </a:p>
          <a:p>
            <a:pPr lvl="1">
              <a:buFont typeface="Wingdings" charset="2"/>
              <a:buChar char="Ø"/>
            </a:pPr>
            <a:r>
              <a:rPr lang="en-US" altLang="ko-KR" dirty="0">
                <a:latin typeface="Verdana" charset="0"/>
                <a:ea typeface="HY헤드라인M" charset="0"/>
              </a:rPr>
              <a:t> Ajax </a:t>
            </a:r>
            <a:r>
              <a:rPr lang="ko-KR" altLang="en-US" dirty="0">
                <a:latin typeface="Verdana" charset="0"/>
                <a:ea typeface="HY헤드라인M" charset="0"/>
              </a:rPr>
              <a:t>비동기 통신으로 댓글과 추천 기능</a:t>
            </a:r>
            <a:endParaRPr lang="en-US" altLang="ko-KR" dirty="0">
              <a:latin typeface="Verdana" charset="0"/>
              <a:ea typeface="HY헤드라인M" charset="0"/>
            </a:endParaRPr>
          </a:p>
          <a:p>
            <a:pPr lvl="1">
              <a:buFont typeface="Wingdings" charset="2"/>
              <a:buChar char="Ø"/>
            </a:pPr>
            <a:endParaRPr lang="en-US" altLang="ko-KR" dirty="0">
              <a:latin typeface="Verdana" charset="0"/>
              <a:ea typeface="HY헤드라인M" charset="0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532439" y="6376988"/>
            <a:ext cx="449635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fld id="{D704104C-02FF-49D6-A6AA-E3D3A0945E2C}" type="slidenum">
              <a:rPr lang="ko-KR" altLang="en-US" sz="1400">
                <a:latin typeface="Arial" charset="0"/>
              </a:rPr>
              <a:pPr/>
              <a:t>9</a:t>
            </a:fld>
            <a:endParaRPr lang="en-US" altLang="ko-KR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6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152"/>
    </mc:Choice>
    <mc:Fallback xmlns="">
      <p:transition spd="slow" advTm="299152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 fontScale="55000" lnSpcReduction="20000"/>
      </a:bodyPr>
      <a:lstStyle>
        <a:defPPr algn="ctr" fontAlgn="auto">
          <a:lnSpc>
            <a:spcPct val="170000"/>
          </a:lnSpc>
          <a:spcAft>
            <a:spcPts val="0"/>
          </a:spcAft>
          <a:defRPr sz="2800" dirty="0" smtClean="0">
            <a:solidFill>
              <a:srgbClr val="C0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3736</TotalTime>
  <Words>384</Words>
  <Application>Microsoft Office PowerPoint</Application>
  <PresentationFormat>화면 슬라이드 쇼(4:3)</PresentationFormat>
  <Paragraphs>97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굴림</vt:lpstr>
      <vt:lpstr>Arial</vt:lpstr>
      <vt:lpstr>Arial Black</vt:lpstr>
      <vt:lpstr>Times New Roman</vt:lpstr>
      <vt:lpstr>Verdana</vt:lpstr>
      <vt:lpstr>Wingdings</vt:lpstr>
      <vt:lpstr>필수</vt:lpstr>
      <vt:lpstr>Semi Pair Project 1st</vt:lpstr>
      <vt:lpstr>팀원 소개</vt:lpstr>
      <vt:lpstr>기획 목표</vt:lpstr>
      <vt:lpstr>기술목표 </vt:lpstr>
      <vt:lpstr>모델링 소개</vt:lpstr>
      <vt:lpstr>일일 개발 진행과정</vt:lpstr>
      <vt:lpstr>일일 개발 진행과정-Git</vt:lpstr>
      <vt:lpstr>서비스 설명</vt:lpstr>
      <vt:lpstr>서비스 요약</vt:lpstr>
      <vt:lpstr>서비스 화면</vt:lpstr>
      <vt:lpstr>서비스 화면</vt:lpstr>
      <vt:lpstr>서비스 화면</vt:lpstr>
      <vt:lpstr>서비스 화면</vt:lpstr>
      <vt:lpstr>추가 개발 목표</vt:lpstr>
      <vt:lpstr>Review</vt:lpstr>
    </vt:vector>
  </TitlesOfParts>
  <Company>CBNU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Chansik Park</dc:creator>
  <cp:lastModifiedBy>PC</cp:lastModifiedBy>
  <cp:revision>613</cp:revision>
  <cp:lastPrinted>2021-09-02T08:50:05Z</cp:lastPrinted>
  <dcterms:created xsi:type="dcterms:W3CDTF">1998-04-09T17:02:02Z</dcterms:created>
  <dcterms:modified xsi:type="dcterms:W3CDTF">2022-11-07T00:06:46Z</dcterms:modified>
</cp:coreProperties>
</file>