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Wednesday, April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0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7,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507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350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569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383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504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363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0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8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Wednesday, April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1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5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2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0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5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April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9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6BB3C8-E7A5-47F8-B6BF-5B8735B4E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/>
              <a:t>Predicting Ideal Location for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BFC38-96E2-46D6-8BC8-7397DD515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Kyle McLester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2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77101-7B8E-4712-BBAE-270D14FE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Being able to understand a market is powerful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9ECF-732F-4492-90F6-96EF683F9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n-US" sz="2000"/>
              <a:t>Knowing a market allows investors and business decision makers to accurately assess risk vs reward</a:t>
            </a:r>
          </a:p>
          <a:p>
            <a:r>
              <a:rPr lang="en-US" sz="2000"/>
              <a:t>Understanding which areas are already saturated informs stakeholders to stay away since there will be a high barrier to entry against well-established brands in the area</a:t>
            </a:r>
          </a:p>
          <a:p>
            <a:r>
              <a:rPr lang="en-US" sz="2000"/>
              <a:t>Helps with targeted marketing demographics</a:t>
            </a:r>
          </a:p>
        </p:txBody>
      </p:sp>
    </p:spTree>
    <p:extLst>
      <p:ext uri="{BB962C8B-B14F-4D97-AF65-F5344CB8AC3E}">
        <p14:creationId xmlns:p14="http://schemas.microsoft.com/office/powerpoint/2010/main" val="380600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C19C9E-8836-455D-8D4C-FAB431D7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Acquisition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13B8-C8A6-4CC8-8F20-9BF06786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/>
              <a:t>Toronto postal codes, neighborhoods, boroughs were scraped from </a:t>
            </a:r>
            <a:r>
              <a:rPr lang="en-US" sz="1800">
                <a:hlinkClick r:id="rId2"/>
              </a:rPr>
              <a:t>https://en.wikipedia.org/wiki/List_of_postal_codes_of_Canada:_M</a:t>
            </a:r>
            <a:r>
              <a:rPr lang="en-US" sz="1800"/>
              <a:t> </a:t>
            </a:r>
          </a:p>
          <a:p>
            <a:r>
              <a:rPr lang="en-US" sz="1800"/>
              <a:t>Toronto postal codes and corresponding latitude/longitude coordinates were provided per the assignment</a:t>
            </a:r>
          </a:p>
          <a:p>
            <a:r>
              <a:rPr lang="en-US" sz="1800"/>
              <a:t>Locations of venues were pulled from the Foursquare API</a:t>
            </a:r>
          </a:p>
          <a:p>
            <a:r>
              <a:rPr lang="en-US" sz="1800"/>
              <a:t>Map data was pulled from Folium</a:t>
            </a:r>
          </a:p>
        </p:txBody>
      </p:sp>
    </p:spTree>
    <p:extLst>
      <p:ext uri="{BB962C8B-B14F-4D97-AF65-F5344CB8AC3E}">
        <p14:creationId xmlns:p14="http://schemas.microsoft.com/office/powerpoint/2010/main" val="3867482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FDFDE97-4A97-47C3-A34F-FC7FD441C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929D068-05C4-4FD7-805E-67B98DC00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02E4133-42B8-4E61-88E6-34AA552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3FA7762F-EFA7-4921-8668-F1C73A0D5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2FFCE41-B971-4162-8DF9-DBF817DDA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0D48A4B-3F05-4D98-B608-F5E23EA0D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F334AC8-D046-47E1-BCFA-12AF52A42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AE0DC8-9915-467D-AF2A-B5C24D01F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BE55DC67-8EFF-4D1A-9440-61FD52E46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id="{B046CB80-7314-4CEA-B997-7D0ADCF8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D19C8-D0CD-462D-A0D8-E269F310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067"/>
            <a:ext cx="408093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Methodology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037CDE-37E1-452A-BCAB-4DA34C69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C0F7827-E8A8-41BE-A4B5-3D0B82D88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FAA305BF-99DC-4082-89F3-B755F8B7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821BD498-B54C-46F6-88D3-7A10125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DD3ECD2E-33CE-40D7-A4EE-0E0D0EF94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B5BB6927-9B55-4D2D-BAA5-A0A4E24B8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499067DC-F563-411F-ADFE-78EA2FD5C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50950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12B1782-CDD4-41AC-A632-FFC36522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CC61CD1-0317-49A4-8AD6-BA2409A77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4891CA5-4664-43C7-B0E6-277D54F7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04F924D-548A-4010-9490-978E31BF8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E352E39-F08E-45D4-A919-8FF89A1A0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C3C8D0A-607E-4526-B108-30E465AE2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FC982EA-5E3C-4493-BDB1-9F6A41185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BEC99B-C312-4B72-9FC8-FF31638E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0" y="685800"/>
            <a:ext cx="2569498" cy="1752599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Exploring the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195E69-95F3-4775-AD63-6D0C5470F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200132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Using a combination of the Foursquare API, Folium, and the table of postal codes, a map of Toronto was able to be rendered</a:t>
            </a:r>
          </a:p>
          <a:p>
            <a:r>
              <a:rPr lang="en-US" sz="1800" dirty="0">
                <a:solidFill>
                  <a:schemeClr val="bg1"/>
                </a:solidFill>
              </a:rPr>
              <a:t>Each blue mark indicates a borough, which is often made up of several neighborhoods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CA5FA9EF-4A97-4A0B-98BF-AC4CABAAA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1964A3C4-C662-4ECE-962D-FC23E3EDE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9" r="10818" b="1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C19C9E-8836-455D-8D4C-FAB431D7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Current Market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13B8-C8A6-4CC8-8F20-9BF06786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666999"/>
            <a:ext cx="3407762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Compiled a list of all the different types of venues, the locations, and the frequency with which they occupy each region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9A2038C1-6EEB-440D-AB1B-47C4F15B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744" y="3884421"/>
            <a:ext cx="8888065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3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9970-FAF4-4890-891C-6A76644F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K-Means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B34A2-696B-4298-BE48-8C13B7D95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581" y="2199920"/>
            <a:ext cx="6180290" cy="44393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0F2B67-9A6D-491D-8A24-1A71B6D57B14}"/>
              </a:ext>
            </a:extLst>
          </p:cNvPr>
          <p:cNvSpPr txBox="1"/>
          <p:nvPr/>
        </p:nvSpPr>
        <p:spPr>
          <a:xfrm>
            <a:off x="1484311" y="2717800"/>
            <a:ext cx="2755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Clusters were formed based on the frequency of venues and their proximity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proximity was measured using standard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337311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C19C9E-8836-455D-8D4C-FAB431D7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13B8-C8A6-4CC8-8F20-9BF06786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best locations to open restaurant are currently in the Eastern Toronto Business district , James Town, or </a:t>
            </a:r>
            <a:r>
              <a:rPr lang="en-US" sz="1800" dirty="0" err="1"/>
              <a:t>Cabbagetown</a:t>
            </a:r>
            <a:endParaRPr lang="en-US" sz="1800" dirty="0"/>
          </a:p>
          <a:p>
            <a:r>
              <a:rPr lang="en-US" sz="1800" dirty="0"/>
              <a:t>Each area demonstrated a lack of multi-cultural food but also an increased desire to-go style restaurants which many Asian eateries excel at given the nature of how the food is cooked</a:t>
            </a:r>
          </a:p>
        </p:txBody>
      </p:sp>
    </p:spTree>
    <p:extLst>
      <p:ext uri="{BB962C8B-B14F-4D97-AF65-F5344CB8AC3E}">
        <p14:creationId xmlns:p14="http://schemas.microsoft.com/office/powerpoint/2010/main" val="1440248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</TotalTime>
  <Words>275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Predicting Ideal Location for Restaurant</vt:lpstr>
      <vt:lpstr>Being able to understand a market is powerful</vt:lpstr>
      <vt:lpstr>Data Acquisition</vt:lpstr>
      <vt:lpstr>Methodology</vt:lpstr>
      <vt:lpstr>Exploring the Data</vt:lpstr>
      <vt:lpstr>Current Market Composition</vt:lpstr>
      <vt:lpstr>K-Means Clustering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Ideal Location for Restaurant</dc:title>
  <dc:creator>Kyle McLester</dc:creator>
  <cp:lastModifiedBy>Kyle McLester</cp:lastModifiedBy>
  <cp:revision>5</cp:revision>
  <dcterms:created xsi:type="dcterms:W3CDTF">2021-04-08T00:07:41Z</dcterms:created>
  <dcterms:modified xsi:type="dcterms:W3CDTF">2021-04-08T00:48:27Z</dcterms:modified>
</cp:coreProperties>
</file>