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0"/>
  </p:notesMasterIdLst>
  <p:handoutMasterIdLst>
    <p:handoutMasterId r:id="rId11"/>
  </p:handoutMasterIdLst>
  <p:sldIdLst>
    <p:sldId id="257" r:id="rId2"/>
    <p:sldId id="295" r:id="rId3"/>
    <p:sldId id="304" r:id="rId4"/>
    <p:sldId id="308" r:id="rId5"/>
    <p:sldId id="306" r:id="rId6"/>
    <p:sldId id="300" r:id="rId7"/>
    <p:sldId id="291" r:id="rId8"/>
    <p:sldId id="302" r:id="rId9"/>
  </p:sldIdLst>
  <p:sldSz cx="9144000" cy="5143500" type="screen16x9"/>
  <p:notesSz cx="6858000" cy="9144000"/>
  <p:embeddedFontLst>
    <p:embeddedFont>
      <p:font typeface="Abadi" panose="020B0604020104020204" pitchFamily="34" charset="0"/>
      <p:regular r:id="rId12"/>
    </p:embeddedFont>
    <p:embeddedFont>
      <p:font typeface="Calibri" panose="020F0502020204030204" pitchFamily="34" charset="0"/>
      <p:regular r:id="rId13"/>
      <p:bold r:id="rId14"/>
      <p:italic r:id="rId15"/>
      <p:boldItalic r:id="rId16"/>
    </p:embeddedFont>
    <p:embeddedFont>
      <p:font typeface="Candara" panose="020E0502030303020204" pitchFamily="34" charset="0"/>
      <p:regular r:id="rId17"/>
      <p:bold r:id="rId18"/>
      <p:italic r:id="rId19"/>
      <p:boldItalic r:id="rId20"/>
    </p:embeddedFont>
    <p:embeddedFont>
      <p:font typeface="Mangal Pro" panose="00000500000000000000" pitchFamily="2" charset="0"/>
      <p:regular r:id="rId21"/>
      <p:bold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1" roundtripDataSignature="AMtx7mjFwWSuqfI8kOPPtobWZHCUIYO7h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AFBB"/>
    <a:srgbClr val="C7D4ED"/>
    <a:srgbClr val="FFECB2"/>
    <a:srgbClr val="325594"/>
    <a:srgbClr val="731E27"/>
    <a:srgbClr val="6AABBC"/>
    <a:srgbClr val="2A93B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8AE5CD8-CC6E-40D3-96AA-48A5B8AE93AF}" v="78" dt="2023-10-24T20:51:26.885"/>
    <p1510:client id="{F62A92E5-0936-49D7-8A43-00627064F6D4}" v="601" dt="2023-10-25T19:46:20.263"/>
  </p1510:revLst>
</p1510:revInfo>
</file>

<file path=ppt/tableStyles.xml><?xml version="1.0" encoding="utf-8"?>
<a:tblStyleLst xmlns:a="http://schemas.openxmlformats.org/drawingml/2006/main" def="{192B413F-5E39-412A-B67E-273EF35D6EAF}">
  <a:tblStyle styleId="{192B413F-5E39-412A-B67E-273EF35D6EA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67619" autoAdjust="0"/>
  </p:normalViewPr>
  <p:slideViewPr>
    <p:cSldViewPr snapToGrid="0">
      <p:cViewPr varScale="1">
        <p:scale>
          <a:sx n="92" d="100"/>
          <a:sy n="92" d="100"/>
        </p:scale>
        <p:origin x="540" y="6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10.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4.fntdata"/><Relationship Id="rId36" Type="http://schemas.microsoft.com/office/2015/10/relationships/revisionInfo" Target="revisionInfo.xml"/><Relationship Id="rId10" Type="http://schemas.openxmlformats.org/officeDocument/2006/relationships/notesMaster" Target="notesMasters/notesMaster1.xml"/><Relationship Id="rId19" Type="http://schemas.openxmlformats.org/officeDocument/2006/relationships/font" Target="fonts/font8.fntdata"/><Relationship Id="rId31"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1287D32-1A03-383F-BC57-FE62BD9B9E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B4143038-5430-6CF9-0A79-8370D263FB8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B45DD89-037A-4E4A-8970-62E8D5724143}" type="datetimeFigureOut">
              <a:rPr lang="en-US" smtClean="0"/>
              <a:t>10/26/2023</a:t>
            </a:fld>
            <a:endParaRPr lang="en-US"/>
          </a:p>
        </p:txBody>
      </p:sp>
      <p:sp>
        <p:nvSpPr>
          <p:cNvPr id="4" name="Footer Placeholder 3">
            <a:extLst>
              <a:ext uri="{FF2B5EF4-FFF2-40B4-BE49-F238E27FC236}">
                <a16:creationId xmlns:a16="http://schemas.microsoft.com/office/drawing/2014/main" id="{4284C03A-0D0A-0021-9625-7C4BB1C5E81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476AE2A-F2AE-EA79-654C-4DD66177565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D0A5502-C45E-419A-B68F-981DD9A2C65F}" type="slidenum">
              <a:rPr lang="en-US" smtClean="0"/>
              <a:t>‹#›</a:t>
            </a:fld>
            <a:endParaRPr lang="en-US"/>
          </a:p>
        </p:txBody>
      </p:sp>
    </p:spTree>
    <p:extLst>
      <p:ext uri="{BB962C8B-B14F-4D97-AF65-F5344CB8AC3E}">
        <p14:creationId xmlns:p14="http://schemas.microsoft.com/office/powerpoint/2010/main" val="301555959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hf hdr="0" ft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27762b52924_1_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5" name="Google Shape;85;g27762b52924_1_1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158750" marR="0" lvl="0" indent="0" algn="l" defTabSz="914400" rtl="0" eaLnBrk="1" fontAlgn="auto" latinLnBrk="0" hangingPunct="1">
              <a:lnSpc>
                <a:spcPct val="100000"/>
              </a:lnSpc>
              <a:spcBef>
                <a:spcPts val="0"/>
              </a:spcBef>
              <a:spcAft>
                <a:spcPts val="0"/>
              </a:spcAft>
              <a:buClr>
                <a:schemeClr val="dk1"/>
              </a:buClr>
              <a:buSzPts val="1100"/>
              <a:buFont typeface="Arial"/>
              <a:buNone/>
              <a:tabLst/>
              <a:defRPr/>
            </a:pPr>
            <a:r>
              <a:rPr lang="en-US" dirty="0">
                <a:latin typeface="+mj-lt"/>
              </a:rPr>
              <a:t>INTRO – Kacey</a:t>
            </a:r>
          </a:p>
          <a:p>
            <a:pPr marL="158750" marR="0" lvl="0" indent="0" algn="l" defTabSz="914400" rtl="0" eaLnBrk="1" fontAlgn="auto" latinLnBrk="0" hangingPunct="1">
              <a:lnSpc>
                <a:spcPct val="100000"/>
              </a:lnSpc>
              <a:spcBef>
                <a:spcPts val="0"/>
              </a:spcBef>
              <a:spcAft>
                <a:spcPts val="0"/>
              </a:spcAft>
              <a:buClr>
                <a:schemeClr val="dk1"/>
              </a:buClr>
              <a:buSzPts val="1100"/>
              <a:buFont typeface="Arial"/>
              <a:buNone/>
              <a:tabLst/>
              <a:defRPr/>
            </a:pPr>
            <a:endParaRPr lang="en-US" dirty="0">
              <a:latin typeface="+mj-lt"/>
            </a:endParaRPr>
          </a:p>
          <a:p>
            <a:pPr marL="158750" marR="0" lvl="0" indent="0" algn="l" defTabSz="914400" rtl="0" eaLnBrk="1" fontAlgn="auto" latinLnBrk="0" hangingPunct="1">
              <a:lnSpc>
                <a:spcPct val="100000"/>
              </a:lnSpc>
              <a:spcBef>
                <a:spcPts val="0"/>
              </a:spcBef>
              <a:spcAft>
                <a:spcPts val="0"/>
              </a:spcAft>
              <a:buClr>
                <a:schemeClr val="dk1"/>
              </a:buClr>
              <a:buSzPts val="1100"/>
              <a:buFont typeface="Arial"/>
              <a:buNone/>
              <a:tabLst/>
              <a:defRPr/>
            </a:pPr>
            <a:r>
              <a:rPr lang="en-US" dirty="0">
                <a:solidFill>
                  <a:srgbClr val="000000"/>
                </a:solidFill>
                <a:effectLst/>
                <a:latin typeface="+mj-lt"/>
              </a:rPr>
              <a:t>Hi everyone! We’re happy to kick things off with our project that uses deep learning to detect pneumonia on chest x-ray images</a:t>
            </a:r>
          </a:p>
        </p:txBody>
      </p:sp>
      <p:sp>
        <p:nvSpPr>
          <p:cNvPr id="86" name="Google Shape;86;g27762b52924_1_1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US" sz="1400" b="0" i="0" u="none" strike="noStrike" cap="none">
                <a:solidFill>
                  <a:srgbClr val="000000"/>
                </a:solidFill>
                <a:latin typeface="Arial"/>
                <a:ea typeface="Arial"/>
                <a:cs typeface="Arial"/>
                <a:sym typeface="Arial"/>
              </a:rPr>
              <a:t>1</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latin typeface="+mj-lt"/>
              </a:rPr>
              <a:t>KACEY</a:t>
            </a:r>
          </a:p>
          <a:p>
            <a:pPr marL="158750" indent="0">
              <a:buNone/>
            </a:pPr>
            <a:endParaRPr lang="en-US" dirty="0">
              <a:latin typeface="+mj-lt"/>
            </a:endParaRPr>
          </a:p>
          <a:p>
            <a:pPr marL="158750" indent="0">
              <a:buNone/>
            </a:pPr>
            <a:r>
              <a:rPr lang="en-US" dirty="0">
                <a:solidFill>
                  <a:srgbClr val="000000"/>
                </a:solidFill>
                <a:effectLst/>
                <a:latin typeface="+mj-lt"/>
              </a:rPr>
              <a:t>As you may know, Pneumonia is an infection that affects one or both lungs by causing the air sacs of the lungs to fill up with fluid or pus. </a:t>
            </a:r>
            <a:br>
              <a:rPr lang="en-US" dirty="0">
                <a:solidFill>
                  <a:srgbClr val="000000"/>
                </a:solidFill>
                <a:effectLst/>
                <a:latin typeface="+mj-lt"/>
              </a:rPr>
            </a:br>
            <a:r>
              <a:rPr lang="en-US" dirty="0">
                <a:solidFill>
                  <a:srgbClr val="000000"/>
                </a:solidFill>
                <a:effectLst/>
                <a:latin typeface="+mj-lt"/>
              </a:rPr>
              <a:t>Traditionally, pneumonia detection hinges on the examination of chest x-ray radiographs which is a rather labor intensive process. It also commonly results in discordant interpretations. </a:t>
            </a:r>
          </a:p>
          <a:p>
            <a:pPr marL="158750" indent="0">
              <a:buNone/>
            </a:pPr>
            <a:endParaRPr lang="en-US" dirty="0">
              <a:solidFill>
                <a:srgbClr val="000000"/>
              </a:solidFill>
              <a:effectLst/>
              <a:latin typeface="+mj-lt"/>
            </a:endParaRPr>
          </a:p>
          <a:p>
            <a:pPr marL="158750" indent="0">
              <a:buNone/>
            </a:pPr>
            <a:r>
              <a:rPr lang="en-US" dirty="0">
                <a:solidFill>
                  <a:srgbClr val="000000"/>
                </a:solidFill>
                <a:effectLst/>
                <a:latin typeface="+mj-lt"/>
              </a:rPr>
              <a:t>As a group, we’re looking to use the deep learning technique of convolutional neural networks to develop a model for pneumonia detection. By automating the diagnosis process, it aids healthcare professional in providing timely and accurate treatment. </a:t>
            </a:r>
            <a:br>
              <a:rPr lang="en-US" dirty="0">
                <a:solidFill>
                  <a:srgbClr val="000000"/>
                </a:solidFill>
                <a:effectLst/>
                <a:latin typeface="+mj-lt"/>
              </a:rPr>
            </a:br>
            <a:endParaRPr lang="en-US" dirty="0">
              <a:solidFill>
                <a:srgbClr val="000000"/>
              </a:solidFill>
              <a:effectLst/>
              <a:latin typeface="+mj-lt"/>
            </a:endParaRPr>
          </a:p>
          <a:p>
            <a:pPr marL="158750" indent="0">
              <a:buNone/>
            </a:pPr>
            <a:r>
              <a:rPr lang="en-US" dirty="0">
                <a:solidFill>
                  <a:srgbClr val="000000"/>
                </a:solidFill>
                <a:effectLst/>
                <a:latin typeface="+mj-lt"/>
              </a:rPr>
              <a:t>The architecture of the model was designed using </a:t>
            </a:r>
            <a:r>
              <a:rPr lang="en-US" dirty="0" err="1">
                <a:solidFill>
                  <a:srgbClr val="000000"/>
                </a:solidFill>
                <a:effectLst/>
                <a:latin typeface="+mj-lt"/>
              </a:rPr>
              <a:t>Keras</a:t>
            </a:r>
            <a:r>
              <a:rPr lang="en-US" dirty="0">
                <a:solidFill>
                  <a:srgbClr val="000000"/>
                </a:solidFill>
                <a:effectLst/>
                <a:latin typeface="+mj-lt"/>
              </a:rPr>
              <a:t> API and was implemented by using Python and </a:t>
            </a:r>
            <a:r>
              <a:rPr lang="en-US" dirty="0" err="1">
                <a:solidFill>
                  <a:srgbClr val="000000"/>
                </a:solidFill>
                <a:effectLst/>
                <a:latin typeface="+mj-lt"/>
              </a:rPr>
              <a:t>Tensorflow</a:t>
            </a:r>
            <a:r>
              <a:rPr lang="en-US" dirty="0">
                <a:solidFill>
                  <a:srgbClr val="000000"/>
                </a:solidFill>
                <a:effectLst/>
                <a:latin typeface="+mj-lt"/>
              </a:rPr>
              <a:t>. </a:t>
            </a:r>
            <a:br>
              <a:rPr lang="en-US" dirty="0">
                <a:solidFill>
                  <a:srgbClr val="000000"/>
                </a:solidFill>
                <a:effectLst/>
                <a:latin typeface="+mj-lt"/>
              </a:rPr>
            </a:br>
            <a:endParaRPr lang="en-US" dirty="0">
              <a:solidFill>
                <a:srgbClr val="000000"/>
              </a:solidFill>
              <a:effectLst/>
              <a:latin typeface="+mj-lt"/>
            </a:endParaRPr>
          </a:p>
          <a:p>
            <a:pPr marL="158750" indent="0">
              <a:buNone/>
            </a:pPr>
            <a:r>
              <a:rPr lang="en-US" dirty="0">
                <a:solidFill>
                  <a:srgbClr val="000000"/>
                </a:solidFill>
                <a:effectLst/>
                <a:latin typeface="+mj-lt"/>
              </a:rPr>
              <a:t>The dataset </a:t>
            </a:r>
            <a:r>
              <a:rPr lang="en-US">
                <a:solidFill>
                  <a:srgbClr val="000000"/>
                </a:solidFill>
                <a:effectLst/>
                <a:latin typeface="+mj-lt"/>
              </a:rPr>
              <a:t>comprised of </a:t>
            </a:r>
            <a:r>
              <a:rPr lang="en-US" dirty="0">
                <a:solidFill>
                  <a:srgbClr val="000000"/>
                </a:solidFill>
                <a:effectLst/>
                <a:latin typeface="+mj-lt"/>
              </a:rPr>
              <a:t>radiograph images, categorized into two classes: one depicting healthy lungs, and the other showing lungs afflicted with pneumonia. </a:t>
            </a:r>
          </a:p>
          <a:p>
            <a:pPr marL="158750" indent="0">
              <a:buNone/>
            </a:pPr>
            <a:endParaRPr lang="en-US" dirty="0"/>
          </a:p>
        </p:txBody>
      </p:sp>
    </p:spTree>
    <p:extLst>
      <p:ext uri="{BB962C8B-B14F-4D97-AF65-F5344CB8AC3E}">
        <p14:creationId xmlns:p14="http://schemas.microsoft.com/office/powerpoint/2010/main" val="27903516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Rachel. How we got here. </a:t>
            </a:r>
          </a:p>
          <a:p>
            <a:pPr marL="158750" indent="0">
              <a:buNone/>
            </a:pPr>
            <a:r>
              <a:rPr lang="en-US" dirty="0"/>
              <a:t>We started out by looking at the distribution of pneumonia compared to normal images in our dataset and found that 75% were pneumonia and 25% were normal. This was our baseline accuracy that we needed to beat. We then created a first simple model, instantiating a sequential model, adding a 2D convolutional layer with </a:t>
            </a:r>
            <a:r>
              <a:rPr lang="en-US" dirty="0" err="1"/>
              <a:t>relu</a:t>
            </a:r>
            <a:r>
              <a:rPr lang="en-US" dirty="0"/>
              <a:t> activation, a flattening layer, and a final dense output layer with sigmoid activation as this was a binary classification. It had 123,905 parameters, train accuracy of 1 and test accuracy of 73. As this was super overfit, we started to play around with it, starting with adding hidden layers, both 2D convolutional and max pooling 2D, and tested out different numbers of input units for each layer. We also changed the activation functions, playing around with tanh, and optimizers, testing out </a:t>
            </a:r>
            <a:r>
              <a:rPr lang="en-US" dirty="0" err="1"/>
              <a:t>adam</a:t>
            </a:r>
            <a:r>
              <a:rPr lang="en-US" dirty="0"/>
              <a:t>, </a:t>
            </a:r>
            <a:r>
              <a:rPr lang="en-US" dirty="0" err="1"/>
              <a:t>nadam</a:t>
            </a:r>
            <a:r>
              <a:rPr lang="en-US" dirty="0"/>
              <a:t>, and </a:t>
            </a:r>
            <a:r>
              <a:rPr lang="en-US" dirty="0" err="1"/>
              <a:t>sgd</a:t>
            </a:r>
            <a:r>
              <a:rPr lang="en-US" dirty="0"/>
              <a:t>, to test out the best combination. We tried other techniques including adjusting the learning rates and adding different regularization techniques such as L2 and dropout to address the overfitting. Finally, we decided to test out image generation. (next slide!)</a:t>
            </a:r>
          </a:p>
        </p:txBody>
      </p:sp>
    </p:spTree>
    <p:extLst>
      <p:ext uri="{BB962C8B-B14F-4D97-AF65-F5344CB8AC3E}">
        <p14:creationId xmlns:p14="http://schemas.microsoft.com/office/powerpoint/2010/main" val="22505308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RACHEL! </a:t>
            </a:r>
          </a:p>
          <a:p>
            <a:pPr marL="158750" indent="0">
              <a:buNone/>
            </a:pPr>
            <a:r>
              <a:rPr lang="en-US" dirty="0"/>
              <a:t>We used </a:t>
            </a:r>
            <a:r>
              <a:rPr lang="en-US" dirty="0" err="1"/>
              <a:t>ImageDataGenerator</a:t>
            </a:r>
            <a:r>
              <a:rPr lang="en-US" dirty="0"/>
              <a:t> to load in our dataset because it allowed us to apply different data transformations to the images. These transformations can  include scaling, rotating, flipping, zooming, or shifting the data, amongst others, that create synthetic images and overall increase the size of the dataset. With each batch of images generated during model training, these transformations are applied randomly to the original images, introducing some variety into our model. We started with rescaling the data to normalize it, then turned on the following filters: we flipped the images horizontally so that we get mirrored images, shifted the height and width of the images by a maximum of 20% per image, rotated the images +- 45 degrees in any direction, changed the brightness to be somewhere within the range of 0.2 and 1, and zoomed in by a maximum of 20% per image. We used this augmented dataset to get our final model, which I will let Irwin explain. </a:t>
            </a:r>
          </a:p>
        </p:txBody>
      </p:sp>
    </p:spTree>
    <p:extLst>
      <p:ext uri="{BB962C8B-B14F-4D97-AF65-F5344CB8AC3E}">
        <p14:creationId xmlns:p14="http://schemas.microsoft.com/office/powerpoint/2010/main" val="21546294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Irwin. Here is the glimpse of our final model. I will give you a moment to take a look. </a:t>
            </a:r>
          </a:p>
        </p:txBody>
      </p:sp>
    </p:spTree>
    <p:extLst>
      <p:ext uri="{BB962C8B-B14F-4D97-AF65-F5344CB8AC3E}">
        <p14:creationId xmlns:p14="http://schemas.microsoft.com/office/powerpoint/2010/main" val="42433335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Irwin</a:t>
            </a:r>
          </a:p>
          <a:p>
            <a:pPr marL="158750" indent="0">
              <a:buNone/>
            </a:pPr>
            <a:r>
              <a:rPr lang="en-US" dirty="0"/>
              <a:t>EXPLANATION OF THE FINAL MODEL. We used a convolutional neural network in order to predict whether or not someone had pneumonia based on their chest x-ray. Here are the results. Let’s dive into how we got there. </a:t>
            </a:r>
          </a:p>
        </p:txBody>
      </p:sp>
    </p:spTree>
    <p:extLst>
      <p:ext uri="{BB962C8B-B14F-4D97-AF65-F5344CB8AC3E}">
        <p14:creationId xmlns:p14="http://schemas.microsoft.com/office/powerpoint/2010/main" val="3635331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Kendall</a:t>
            </a:r>
          </a:p>
          <a:p>
            <a:pPr marL="158750" indent="0">
              <a:buNone/>
            </a:pPr>
            <a:r>
              <a:rPr lang="en-US" dirty="0"/>
              <a:t>NEXT STEPS. MORE DATA! BETTER COMPUTERS MONEY </a:t>
            </a:r>
            <a:r>
              <a:rPr lang="en-US" dirty="0" err="1"/>
              <a:t>MONEY</a:t>
            </a:r>
            <a:r>
              <a:rPr lang="en-US" dirty="0"/>
              <a:t> </a:t>
            </a:r>
            <a:r>
              <a:rPr lang="en-US" dirty="0" err="1"/>
              <a:t>MONEY</a:t>
            </a:r>
            <a:r>
              <a:rPr lang="en-US" dirty="0"/>
              <a:t>. </a:t>
            </a:r>
          </a:p>
        </p:txBody>
      </p:sp>
    </p:spTree>
    <p:extLst>
      <p:ext uri="{BB962C8B-B14F-4D97-AF65-F5344CB8AC3E}">
        <p14:creationId xmlns:p14="http://schemas.microsoft.com/office/powerpoint/2010/main" val="34431301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Kendall </a:t>
            </a:r>
          </a:p>
        </p:txBody>
      </p:sp>
    </p:spTree>
    <p:extLst>
      <p:ext uri="{BB962C8B-B14F-4D97-AF65-F5344CB8AC3E}">
        <p14:creationId xmlns:p14="http://schemas.microsoft.com/office/powerpoint/2010/main" val="22314178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20"/>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9" name="Google Shape;19;p20"/>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0" name="Google Shape;20;p20"/>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21" name="Google Shape;21;p20"/>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22" name="Google Shape;22;p20"/>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23"/>
          <p:cNvSpPr txBox="1">
            <a:spLocks noGrp="1"/>
          </p:cNvSpPr>
          <p:nvPr>
            <p:ph type="title"/>
          </p:nvPr>
        </p:nvSpPr>
        <p:spPr>
          <a:xfrm>
            <a:off x="629841" y="273844"/>
            <a:ext cx="7886700" cy="994200"/>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8" name="Google Shape;38;p23"/>
          <p:cNvSpPr txBox="1">
            <a:spLocks noGrp="1"/>
          </p:cNvSpPr>
          <p:nvPr>
            <p:ph type="body" idx="1"/>
          </p:nvPr>
        </p:nvSpPr>
        <p:spPr>
          <a:xfrm>
            <a:off x="629841" y="1260872"/>
            <a:ext cx="3868500" cy="618000"/>
          </a:xfrm>
          <a:prstGeom prst="rect">
            <a:avLst/>
          </a:prstGeom>
          <a:noFill/>
          <a:ln>
            <a:noFill/>
          </a:ln>
        </p:spPr>
        <p:txBody>
          <a:bodyPr spcFirstLastPara="1" wrap="square" lIns="68575" tIns="34275" rIns="68575" bIns="34275" anchor="b" anchorCtr="0">
            <a:no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39" name="Google Shape;39;p23"/>
          <p:cNvSpPr txBox="1">
            <a:spLocks noGrp="1"/>
          </p:cNvSpPr>
          <p:nvPr>
            <p:ph type="body" idx="2"/>
          </p:nvPr>
        </p:nvSpPr>
        <p:spPr>
          <a:xfrm>
            <a:off x="629841" y="1878806"/>
            <a:ext cx="3868500" cy="2763600"/>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40" name="Google Shape;40;p23"/>
          <p:cNvSpPr txBox="1">
            <a:spLocks noGrp="1"/>
          </p:cNvSpPr>
          <p:nvPr>
            <p:ph type="body" idx="3"/>
          </p:nvPr>
        </p:nvSpPr>
        <p:spPr>
          <a:xfrm>
            <a:off x="4629150" y="1260872"/>
            <a:ext cx="3887400" cy="618000"/>
          </a:xfrm>
          <a:prstGeom prst="rect">
            <a:avLst/>
          </a:prstGeom>
          <a:noFill/>
          <a:ln>
            <a:noFill/>
          </a:ln>
        </p:spPr>
        <p:txBody>
          <a:bodyPr spcFirstLastPara="1" wrap="square" lIns="68575" tIns="34275" rIns="68575" bIns="34275" anchor="b" anchorCtr="0">
            <a:no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41" name="Google Shape;41;p23"/>
          <p:cNvSpPr txBox="1">
            <a:spLocks noGrp="1"/>
          </p:cNvSpPr>
          <p:nvPr>
            <p:ph type="body" idx="4"/>
          </p:nvPr>
        </p:nvSpPr>
        <p:spPr>
          <a:xfrm>
            <a:off x="4629150" y="1878806"/>
            <a:ext cx="3887400" cy="2763600"/>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42" name="Google Shape;42;p23"/>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43" name="Google Shape;43;p23"/>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44" name="Google Shape;44;p2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0"/>
        <p:cNvGrpSpPr/>
        <p:nvPr/>
      </p:nvGrpSpPr>
      <p:grpSpPr>
        <a:xfrm>
          <a:off x="0" y="0"/>
          <a:ext cx="0" cy="0"/>
          <a:chOff x="0" y="0"/>
          <a:chExt cx="0" cy="0"/>
        </a:xfrm>
      </p:grpSpPr>
      <p:sp>
        <p:nvSpPr>
          <p:cNvPr id="51" name="Google Shape;51;p25"/>
          <p:cNvSpPr txBox="1">
            <a:spLocks noGrp="1"/>
          </p:cNvSpPr>
          <p:nvPr>
            <p:ph type="title"/>
          </p:nvPr>
        </p:nvSpPr>
        <p:spPr>
          <a:xfrm>
            <a:off x="629841" y="342900"/>
            <a:ext cx="2949000" cy="1200300"/>
          </a:xfrm>
          <a:prstGeom prst="rect">
            <a:avLst/>
          </a:prstGeom>
          <a:noFill/>
          <a:ln>
            <a:noFill/>
          </a:ln>
        </p:spPr>
        <p:txBody>
          <a:bodyPr spcFirstLastPara="1" wrap="square" lIns="68575" tIns="34275" rIns="68575" bIns="34275" anchor="b" anchorCtr="0">
            <a:no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52" name="Google Shape;52;p25"/>
          <p:cNvSpPr txBox="1">
            <a:spLocks noGrp="1"/>
          </p:cNvSpPr>
          <p:nvPr>
            <p:ph type="body" idx="1"/>
          </p:nvPr>
        </p:nvSpPr>
        <p:spPr>
          <a:xfrm>
            <a:off x="3887391" y="740569"/>
            <a:ext cx="4629300" cy="3655200"/>
          </a:xfrm>
          <a:prstGeom prst="rect">
            <a:avLst/>
          </a:prstGeom>
          <a:noFill/>
          <a:ln>
            <a:noFill/>
          </a:ln>
        </p:spPr>
        <p:txBody>
          <a:bodyPr spcFirstLastPara="1" wrap="square" lIns="68575" tIns="34275" rIns="68575" bIns="34275" anchor="t" anchorCtr="0">
            <a:noAutofit/>
          </a:bodyPr>
          <a:lstStyle>
            <a:lvl1pPr marL="457200" lvl="0" indent="-381000" algn="l">
              <a:lnSpc>
                <a:spcPct val="90000"/>
              </a:lnSpc>
              <a:spcBef>
                <a:spcPts val="800"/>
              </a:spcBef>
              <a:spcAft>
                <a:spcPts val="0"/>
              </a:spcAft>
              <a:buClr>
                <a:schemeClr val="dk1"/>
              </a:buClr>
              <a:buSzPts val="2400"/>
              <a:buChar char="•"/>
              <a:defRPr sz="2400"/>
            </a:lvl1pPr>
            <a:lvl2pPr marL="914400" lvl="1" indent="-361950" algn="l">
              <a:lnSpc>
                <a:spcPct val="90000"/>
              </a:lnSpc>
              <a:spcBef>
                <a:spcPts val="400"/>
              </a:spcBef>
              <a:spcAft>
                <a:spcPts val="0"/>
              </a:spcAft>
              <a:buClr>
                <a:schemeClr val="dk1"/>
              </a:buClr>
              <a:buSzPts val="2100"/>
              <a:buChar char="•"/>
              <a:defRPr sz="2100"/>
            </a:lvl2pPr>
            <a:lvl3pPr marL="1371600" lvl="2" indent="-342900" algn="l">
              <a:lnSpc>
                <a:spcPct val="90000"/>
              </a:lnSpc>
              <a:spcBef>
                <a:spcPts val="400"/>
              </a:spcBef>
              <a:spcAft>
                <a:spcPts val="0"/>
              </a:spcAft>
              <a:buClr>
                <a:schemeClr val="dk1"/>
              </a:buClr>
              <a:buSzPts val="1800"/>
              <a:buChar char="•"/>
              <a:defRPr sz="1800"/>
            </a:lvl3pPr>
            <a:lvl4pPr marL="1828800" lvl="3" indent="-323850" algn="l">
              <a:lnSpc>
                <a:spcPct val="90000"/>
              </a:lnSpc>
              <a:spcBef>
                <a:spcPts val="400"/>
              </a:spcBef>
              <a:spcAft>
                <a:spcPts val="0"/>
              </a:spcAft>
              <a:buClr>
                <a:schemeClr val="dk1"/>
              </a:buClr>
              <a:buSzPts val="1500"/>
              <a:buChar char="•"/>
              <a:defRPr sz="1500"/>
            </a:lvl4pPr>
            <a:lvl5pPr marL="2286000" lvl="4" indent="-323850" algn="l">
              <a:lnSpc>
                <a:spcPct val="90000"/>
              </a:lnSpc>
              <a:spcBef>
                <a:spcPts val="400"/>
              </a:spcBef>
              <a:spcAft>
                <a:spcPts val="0"/>
              </a:spcAft>
              <a:buClr>
                <a:schemeClr val="dk1"/>
              </a:buClr>
              <a:buSzPts val="1500"/>
              <a:buChar char="•"/>
              <a:defRPr sz="1500"/>
            </a:lvl5pPr>
            <a:lvl6pPr marL="2743200" lvl="5" indent="-323850" algn="l">
              <a:lnSpc>
                <a:spcPct val="90000"/>
              </a:lnSpc>
              <a:spcBef>
                <a:spcPts val="400"/>
              </a:spcBef>
              <a:spcAft>
                <a:spcPts val="0"/>
              </a:spcAft>
              <a:buClr>
                <a:schemeClr val="dk1"/>
              </a:buClr>
              <a:buSzPts val="1500"/>
              <a:buChar char="•"/>
              <a:defRPr sz="1500"/>
            </a:lvl6pPr>
            <a:lvl7pPr marL="3200400" lvl="6" indent="-323850" algn="l">
              <a:lnSpc>
                <a:spcPct val="90000"/>
              </a:lnSpc>
              <a:spcBef>
                <a:spcPts val="400"/>
              </a:spcBef>
              <a:spcAft>
                <a:spcPts val="0"/>
              </a:spcAft>
              <a:buClr>
                <a:schemeClr val="dk1"/>
              </a:buClr>
              <a:buSzPts val="1500"/>
              <a:buChar char="•"/>
              <a:defRPr sz="1500"/>
            </a:lvl7pPr>
            <a:lvl8pPr marL="3657600" lvl="7" indent="-323850" algn="l">
              <a:lnSpc>
                <a:spcPct val="90000"/>
              </a:lnSpc>
              <a:spcBef>
                <a:spcPts val="400"/>
              </a:spcBef>
              <a:spcAft>
                <a:spcPts val="0"/>
              </a:spcAft>
              <a:buClr>
                <a:schemeClr val="dk1"/>
              </a:buClr>
              <a:buSzPts val="1500"/>
              <a:buChar char="•"/>
              <a:defRPr sz="1500"/>
            </a:lvl8pPr>
            <a:lvl9pPr marL="4114800" lvl="8" indent="-323850" algn="l">
              <a:lnSpc>
                <a:spcPct val="90000"/>
              </a:lnSpc>
              <a:spcBef>
                <a:spcPts val="400"/>
              </a:spcBef>
              <a:spcAft>
                <a:spcPts val="0"/>
              </a:spcAft>
              <a:buClr>
                <a:schemeClr val="dk1"/>
              </a:buClr>
              <a:buSzPts val="1500"/>
              <a:buChar char="•"/>
              <a:defRPr sz="1500"/>
            </a:lvl9pPr>
          </a:lstStyle>
          <a:p>
            <a:endParaRPr/>
          </a:p>
        </p:txBody>
      </p:sp>
      <p:sp>
        <p:nvSpPr>
          <p:cNvPr id="53" name="Google Shape;53;p25"/>
          <p:cNvSpPr txBox="1">
            <a:spLocks noGrp="1"/>
          </p:cNvSpPr>
          <p:nvPr>
            <p:ph type="body" idx="2"/>
          </p:nvPr>
        </p:nvSpPr>
        <p:spPr>
          <a:xfrm>
            <a:off x="629841" y="1543050"/>
            <a:ext cx="2949000" cy="2858700"/>
          </a:xfrm>
          <a:prstGeom prst="rect">
            <a:avLst/>
          </a:prstGeom>
          <a:noFill/>
          <a:ln>
            <a:noFill/>
          </a:ln>
        </p:spPr>
        <p:txBody>
          <a:bodyPr spcFirstLastPara="1" wrap="square" lIns="68575" tIns="34275" rIns="68575" bIns="34275" anchor="t" anchorCtr="0">
            <a:no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54" name="Google Shape;54;p25"/>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55" name="Google Shape;55;p25"/>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56" name="Google Shape;56;p25"/>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57"/>
        <p:cNvGrpSpPr/>
        <p:nvPr/>
      </p:nvGrpSpPr>
      <p:grpSpPr>
        <a:xfrm>
          <a:off x="0" y="0"/>
          <a:ext cx="0" cy="0"/>
          <a:chOff x="0" y="0"/>
          <a:chExt cx="0" cy="0"/>
        </a:xfrm>
      </p:grpSpPr>
      <p:sp>
        <p:nvSpPr>
          <p:cNvPr id="58" name="Google Shape;58;p26"/>
          <p:cNvSpPr txBox="1">
            <a:spLocks noGrp="1"/>
          </p:cNvSpPr>
          <p:nvPr>
            <p:ph type="title"/>
          </p:nvPr>
        </p:nvSpPr>
        <p:spPr>
          <a:xfrm>
            <a:off x="629841" y="342900"/>
            <a:ext cx="2949000" cy="1200300"/>
          </a:xfrm>
          <a:prstGeom prst="rect">
            <a:avLst/>
          </a:prstGeom>
          <a:noFill/>
          <a:ln>
            <a:noFill/>
          </a:ln>
        </p:spPr>
        <p:txBody>
          <a:bodyPr spcFirstLastPara="1" wrap="square" lIns="68575" tIns="34275" rIns="68575" bIns="34275" anchor="b" anchorCtr="0">
            <a:no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59" name="Google Shape;59;p26"/>
          <p:cNvSpPr>
            <a:spLocks noGrp="1"/>
          </p:cNvSpPr>
          <p:nvPr>
            <p:ph type="pic" idx="2"/>
          </p:nvPr>
        </p:nvSpPr>
        <p:spPr>
          <a:xfrm>
            <a:off x="3887391" y="740569"/>
            <a:ext cx="4629300" cy="3655200"/>
          </a:xfrm>
          <a:prstGeom prst="rect">
            <a:avLst/>
          </a:prstGeom>
          <a:noFill/>
          <a:ln>
            <a:noFill/>
          </a:ln>
        </p:spPr>
      </p:sp>
      <p:sp>
        <p:nvSpPr>
          <p:cNvPr id="60" name="Google Shape;60;p26"/>
          <p:cNvSpPr txBox="1">
            <a:spLocks noGrp="1"/>
          </p:cNvSpPr>
          <p:nvPr>
            <p:ph type="body" idx="1"/>
          </p:nvPr>
        </p:nvSpPr>
        <p:spPr>
          <a:xfrm>
            <a:off x="629841" y="1543050"/>
            <a:ext cx="2949000" cy="2858700"/>
          </a:xfrm>
          <a:prstGeom prst="rect">
            <a:avLst/>
          </a:prstGeom>
          <a:noFill/>
          <a:ln>
            <a:noFill/>
          </a:ln>
        </p:spPr>
        <p:txBody>
          <a:bodyPr spcFirstLastPara="1" wrap="square" lIns="68575" tIns="34275" rIns="68575" bIns="34275" anchor="t" anchorCtr="0">
            <a:no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61" name="Google Shape;61;p26"/>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62" name="Google Shape;62;p26"/>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63" name="Google Shape;63;p26"/>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4"/>
        <p:cNvGrpSpPr/>
        <p:nvPr/>
      </p:nvGrpSpPr>
      <p:grpSpPr>
        <a:xfrm>
          <a:off x="0" y="0"/>
          <a:ext cx="0" cy="0"/>
          <a:chOff x="0" y="0"/>
          <a:chExt cx="0" cy="0"/>
        </a:xfrm>
      </p:grpSpPr>
      <p:sp>
        <p:nvSpPr>
          <p:cNvPr id="65" name="Google Shape;65;p27"/>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66" name="Google Shape;66;p27"/>
          <p:cNvSpPr txBox="1">
            <a:spLocks noGrp="1"/>
          </p:cNvSpPr>
          <p:nvPr>
            <p:ph type="body" idx="1"/>
          </p:nvPr>
        </p:nvSpPr>
        <p:spPr>
          <a:xfrm rot="5400000">
            <a:off x="2940300" y="-942431"/>
            <a:ext cx="3263400" cy="7886700"/>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67" name="Google Shape;67;p27"/>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68" name="Google Shape;68;p27"/>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69" name="Google Shape;69;p27"/>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0"/>
        <p:cNvGrpSpPr/>
        <p:nvPr/>
      </p:nvGrpSpPr>
      <p:grpSpPr>
        <a:xfrm>
          <a:off x="0" y="0"/>
          <a:ext cx="0" cy="0"/>
          <a:chOff x="0" y="0"/>
          <a:chExt cx="0" cy="0"/>
        </a:xfrm>
      </p:grpSpPr>
      <p:sp>
        <p:nvSpPr>
          <p:cNvPr id="71" name="Google Shape;71;p28"/>
          <p:cNvSpPr txBox="1">
            <a:spLocks noGrp="1"/>
          </p:cNvSpPr>
          <p:nvPr>
            <p:ph type="title"/>
          </p:nvPr>
        </p:nvSpPr>
        <p:spPr>
          <a:xfrm rot="5400000">
            <a:off x="5350050" y="1467544"/>
            <a:ext cx="4359000" cy="1971600"/>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72" name="Google Shape;72;p28"/>
          <p:cNvSpPr txBox="1">
            <a:spLocks noGrp="1"/>
          </p:cNvSpPr>
          <p:nvPr>
            <p:ph type="body" idx="1"/>
          </p:nvPr>
        </p:nvSpPr>
        <p:spPr>
          <a:xfrm rot="5400000">
            <a:off x="1349475" y="-447056"/>
            <a:ext cx="4359000" cy="5800800"/>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73" name="Google Shape;73;p28"/>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74" name="Google Shape;74;p28"/>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75" name="Google Shape;75;p28"/>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8"/>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endParaRPr/>
          </a:p>
        </p:txBody>
      </p:sp>
      <p:sp>
        <p:nvSpPr>
          <p:cNvPr id="7" name="Google Shape;7;p18"/>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8" name="Google Shape;8;p18"/>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marR="0" lvl="0" algn="l"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9" name="Google Shape;9;p18"/>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marR="0" lvl="0" algn="ctr"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10" name="Google Shape;10;p18"/>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50" r:id="rId1"/>
    <p:sldLayoutId id="2147483653" r:id="rId2"/>
    <p:sldLayoutId id="2147483655" r:id="rId3"/>
    <p:sldLayoutId id="2147483656" r:id="rId4"/>
    <p:sldLayoutId id="2147483657" r:id="rId5"/>
    <p:sldLayoutId id="2147483658"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hyperlink" Target="https://www.linkedin.com/in/rachel-h-goldstein/" TargetMode="External"/><Relationship Id="rId13" Type="http://schemas.openxmlformats.org/officeDocument/2006/relationships/hyperlink" Target="https://www.linkedin.com/in/kendallmcneil/" TargetMode="External"/><Relationship Id="rId18" Type="http://schemas.openxmlformats.org/officeDocument/2006/relationships/image" Target="../media/image13.jpeg"/><Relationship Id="rId3" Type="http://schemas.openxmlformats.org/officeDocument/2006/relationships/hyperlink" Target="https://github.com/kmcneil901/Chest-X-Rays-Pneumonia" TargetMode="External"/><Relationship Id="rId7" Type="http://schemas.openxmlformats.org/officeDocument/2006/relationships/hyperlink" Target="mailto:rachelhgoldstein1@gmail.com" TargetMode="External"/><Relationship Id="rId12" Type="http://schemas.openxmlformats.org/officeDocument/2006/relationships/hyperlink" Target="https://github.com/irwin-lam" TargetMode="External"/><Relationship Id="rId17" Type="http://schemas.openxmlformats.org/officeDocument/2006/relationships/image" Target="../media/image12.jpeg"/><Relationship Id="rId2" Type="http://schemas.openxmlformats.org/officeDocument/2006/relationships/notesSlide" Target="../notesSlides/notesSlide8.xml"/><Relationship Id="rId16" Type="http://schemas.openxmlformats.org/officeDocument/2006/relationships/image" Target="../media/image11.jpeg"/><Relationship Id="rId1" Type="http://schemas.openxmlformats.org/officeDocument/2006/relationships/slideLayout" Target="../slideLayouts/slideLayout1.xml"/><Relationship Id="rId6" Type="http://schemas.openxmlformats.org/officeDocument/2006/relationships/hyperlink" Target="https://github.com/kaceyclougher" TargetMode="External"/><Relationship Id="rId11" Type="http://schemas.openxmlformats.org/officeDocument/2006/relationships/hyperlink" Target="https://www.linkedin.com/in/irwinlam/" TargetMode="External"/><Relationship Id="rId5" Type="http://schemas.openxmlformats.org/officeDocument/2006/relationships/hyperlink" Target="https://www.linkedin.com/in/kacey-clougher/" TargetMode="External"/><Relationship Id="rId15" Type="http://schemas.openxmlformats.org/officeDocument/2006/relationships/image" Target="../media/image10.jpeg"/><Relationship Id="rId10" Type="http://schemas.openxmlformats.org/officeDocument/2006/relationships/hyperlink" Target="mailto:irwinlam00@gmail.com" TargetMode="External"/><Relationship Id="rId4" Type="http://schemas.openxmlformats.org/officeDocument/2006/relationships/hyperlink" Target="mailto:kaceyclougher@gmail.com" TargetMode="External"/><Relationship Id="rId9" Type="http://schemas.openxmlformats.org/officeDocument/2006/relationships/hyperlink" Target="https://github.com/rachelhgoldstein" TargetMode="External"/><Relationship Id="rId14" Type="http://schemas.openxmlformats.org/officeDocument/2006/relationships/hyperlink" Target="https://github.com/kmcneil901"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7"/>
        <p:cNvGrpSpPr/>
        <p:nvPr/>
      </p:nvGrpSpPr>
      <p:grpSpPr>
        <a:xfrm>
          <a:off x="0" y="0"/>
          <a:ext cx="0" cy="0"/>
          <a:chOff x="0" y="0"/>
          <a:chExt cx="0" cy="0"/>
        </a:xfrm>
      </p:grpSpPr>
      <p:sp useBgFill="1">
        <p:nvSpPr>
          <p:cNvPr id="2089" name="Slide Background">
            <a:extLst>
              <a:ext uri="{FF2B5EF4-FFF2-40B4-BE49-F238E27FC236}">
                <a16:creationId xmlns:a16="http://schemas.microsoft.com/office/drawing/2014/main" id="{9D768B77-8742-43A0-AF16-6AC4D378E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2091" name="Rectangle 2090">
            <a:extLst>
              <a:ext uri="{FF2B5EF4-FFF2-40B4-BE49-F238E27FC236}">
                <a16:creationId xmlns:a16="http://schemas.microsoft.com/office/drawing/2014/main" id="{48B13CA8-CBEA-4805-955D-CEBE322365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3084687"/>
          </a:xfrm>
          <a:prstGeom prst="rect">
            <a:avLst/>
          </a:prstGeom>
          <a:ln>
            <a:noFill/>
          </a:ln>
          <a:effectLst>
            <a:outerShdw blurRad="596900" dist="381000" dir="8820000" sx="90000" sy="90000" algn="t" rotWithShape="0">
              <a:srgbClr val="000000">
                <a:alpha val="2666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11717D46-A53F-23E9-B1B6-617384E57B44}"/>
              </a:ext>
            </a:extLst>
          </p:cNvPr>
          <p:cNvSpPr>
            <a:spLocks noGrp="1"/>
          </p:cNvSpPr>
          <p:nvPr>
            <p:ph type="title"/>
          </p:nvPr>
        </p:nvSpPr>
        <p:spPr>
          <a:xfrm>
            <a:off x="481743" y="582930"/>
            <a:ext cx="3995591" cy="2006481"/>
          </a:xfrm>
        </p:spPr>
        <p:txBody>
          <a:bodyPr vert="horz" lIns="91440" tIns="45720" rIns="91440" bIns="45720" rtlCol="0" anchor="t">
            <a:normAutofit/>
          </a:bodyPr>
          <a:lstStyle/>
          <a:p>
            <a:pPr>
              <a:spcBef>
                <a:spcPct val="0"/>
              </a:spcBef>
            </a:pPr>
            <a:r>
              <a:rPr lang="en-US" sz="3200" kern="1200" dirty="0">
                <a:solidFill>
                  <a:schemeClr val="tx1">
                    <a:lumMod val="75000"/>
                    <a:lumOff val="25000"/>
                  </a:schemeClr>
                </a:solidFill>
                <a:latin typeface="Candara" panose="020E0502030303020204" pitchFamily="34" charset="0"/>
                <a:ea typeface="+mj-ea"/>
                <a:cs typeface="+mj-cs"/>
              </a:rPr>
              <a:t>Pneumonia </a:t>
            </a:r>
            <a:br>
              <a:rPr lang="en-US" sz="3200" kern="1200" dirty="0">
                <a:solidFill>
                  <a:schemeClr val="tx1">
                    <a:lumMod val="75000"/>
                    <a:lumOff val="25000"/>
                  </a:schemeClr>
                </a:solidFill>
                <a:latin typeface="Candara" panose="020E0502030303020204" pitchFamily="34" charset="0"/>
                <a:ea typeface="+mj-ea"/>
                <a:cs typeface="+mj-cs"/>
              </a:rPr>
            </a:br>
            <a:r>
              <a:rPr lang="en-US" sz="3200" kern="1200" dirty="0">
                <a:solidFill>
                  <a:schemeClr val="tx1">
                    <a:lumMod val="75000"/>
                    <a:lumOff val="25000"/>
                  </a:schemeClr>
                </a:solidFill>
                <a:latin typeface="Candara" panose="020E0502030303020204" pitchFamily="34" charset="0"/>
                <a:ea typeface="+mj-ea"/>
                <a:cs typeface="+mj-cs"/>
              </a:rPr>
              <a:t>Detection in </a:t>
            </a:r>
            <a:br>
              <a:rPr lang="en-US" sz="3200" kern="1200" dirty="0">
                <a:solidFill>
                  <a:schemeClr val="tx1">
                    <a:lumMod val="75000"/>
                    <a:lumOff val="25000"/>
                  </a:schemeClr>
                </a:solidFill>
                <a:latin typeface="Candara" panose="020E0502030303020204" pitchFamily="34" charset="0"/>
                <a:ea typeface="+mj-ea"/>
                <a:cs typeface="+mj-cs"/>
              </a:rPr>
            </a:br>
            <a:r>
              <a:rPr lang="en-US" sz="3200" kern="1200" dirty="0">
                <a:solidFill>
                  <a:schemeClr val="tx1">
                    <a:lumMod val="75000"/>
                    <a:lumOff val="25000"/>
                  </a:schemeClr>
                </a:solidFill>
                <a:latin typeface="Candara" panose="020E0502030303020204" pitchFamily="34" charset="0"/>
                <a:ea typeface="+mj-ea"/>
                <a:cs typeface="+mj-cs"/>
              </a:rPr>
              <a:t>Chest X-Rays</a:t>
            </a:r>
          </a:p>
        </p:txBody>
      </p:sp>
      <p:sp>
        <p:nvSpPr>
          <p:cNvPr id="4" name="Google Shape;81;p1">
            <a:extLst>
              <a:ext uri="{FF2B5EF4-FFF2-40B4-BE49-F238E27FC236}">
                <a16:creationId xmlns:a16="http://schemas.microsoft.com/office/drawing/2014/main" id="{EF1BCC20-00F0-260F-0A38-ED1E10C6D1EA}"/>
              </a:ext>
            </a:extLst>
          </p:cNvPr>
          <p:cNvSpPr txBox="1">
            <a:spLocks/>
          </p:cNvSpPr>
          <p:nvPr/>
        </p:nvSpPr>
        <p:spPr>
          <a:xfrm>
            <a:off x="533112" y="3328558"/>
            <a:ext cx="7675940" cy="1201701"/>
          </a:xfrm>
          <a:prstGeom prst="rect">
            <a:avLst/>
          </a:prstGeom>
        </p:spPr>
        <p:txBody>
          <a:bodyPr spcFirstLastPara="1" vert="horz" lIns="91440" tIns="45720" rIns="91440" bIns="45720" rtlCol="0" anchor="b" anchorCtr="0">
            <a:normAutofit/>
          </a:bodyPr>
          <a:lstStyle>
            <a:defPPr marR="0" lvl="0" algn="l" rtl="0">
              <a:lnSpc>
                <a:spcPct val="100000"/>
              </a:lnSpc>
              <a:spcBef>
                <a:spcPts val="0"/>
              </a:spcBef>
              <a:spcAft>
                <a:spcPts val="0"/>
              </a:spcAft>
            </a:defPPr>
            <a:lvl1pPr marL="457200" marR="0" lvl="0" indent="-317500" algn="l" rtl="0">
              <a:lnSpc>
                <a:spcPct val="90000"/>
              </a:lnSpc>
              <a:spcBef>
                <a:spcPts val="800"/>
              </a:spcBef>
              <a:spcAft>
                <a:spcPts val="0"/>
              </a:spcAft>
              <a:buClr>
                <a:schemeClr val="dk1"/>
              </a:buClr>
              <a:buSzPts val="1400"/>
              <a:buFont typeface="Arial"/>
              <a:buChar char="•"/>
              <a:defRPr sz="2100" b="0" i="0" u="none" strike="noStrike" cap="none">
                <a:solidFill>
                  <a:schemeClr val="dk1"/>
                </a:solidFill>
                <a:latin typeface="Calibri"/>
                <a:ea typeface="Calibri"/>
                <a:cs typeface="Calibri"/>
                <a:sym typeface="Calibri"/>
              </a:defRPr>
            </a:lvl1pPr>
            <a:lvl2pPr marL="914400" marR="0" lvl="1" indent="-317500" algn="l" rtl="0">
              <a:lnSpc>
                <a:spcPct val="90000"/>
              </a:lnSpc>
              <a:spcBef>
                <a:spcPts val="400"/>
              </a:spcBef>
              <a:spcAft>
                <a:spcPts val="0"/>
              </a:spcAft>
              <a:buClr>
                <a:schemeClr val="dk1"/>
              </a:buClr>
              <a:buSzPts val="1400"/>
              <a:buFont typeface="Arial"/>
              <a:buChar char="•"/>
              <a:defRPr sz="1800" b="0" i="0" u="none" strike="noStrike" cap="none">
                <a:solidFill>
                  <a:schemeClr val="dk1"/>
                </a:solidFill>
                <a:latin typeface="Calibri"/>
                <a:ea typeface="Calibri"/>
                <a:cs typeface="Calibri"/>
                <a:sym typeface="Calibri"/>
              </a:defRPr>
            </a:lvl2pPr>
            <a:lvl3pPr marL="1371600" marR="0" lvl="2" indent="-317500" algn="l" rtl="0">
              <a:lnSpc>
                <a:spcPct val="90000"/>
              </a:lnSpc>
              <a:spcBef>
                <a:spcPts val="400"/>
              </a:spcBef>
              <a:spcAft>
                <a:spcPts val="0"/>
              </a:spcAft>
              <a:buClr>
                <a:schemeClr val="dk1"/>
              </a:buClr>
              <a:buSzPts val="14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pPr marL="0" indent="0">
              <a:spcBef>
                <a:spcPts val="1000"/>
              </a:spcBef>
              <a:spcAft>
                <a:spcPts val="600"/>
              </a:spcAft>
              <a:buClr>
                <a:srgbClr val="2F5496"/>
              </a:buClr>
              <a:buSzPct val="180000"/>
              <a:buNone/>
            </a:pPr>
            <a:r>
              <a:rPr lang="en-US" sz="1900" b="0" i="0" kern="1200" dirty="0">
                <a:solidFill>
                  <a:schemeClr val="bg2"/>
                </a:solidFill>
                <a:effectLst/>
                <a:latin typeface="Mangal Pro" panose="00000500000000000000" pitchFamily="2" charset="0"/>
                <a:ea typeface="+mn-ea"/>
                <a:cs typeface="+mn-cs"/>
              </a:rPr>
              <a:t>Kacey Clougher, Rachel Goldstein, Irwin Lam, </a:t>
            </a:r>
            <a:r>
              <a:rPr lang="en-US" sz="1900" kern="1200" dirty="0">
                <a:solidFill>
                  <a:schemeClr val="bg2"/>
                </a:solidFill>
                <a:latin typeface="Mangal Pro" panose="00000500000000000000" pitchFamily="2" charset="0"/>
                <a:ea typeface="+mn-ea"/>
                <a:cs typeface="+mn-cs"/>
              </a:rPr>
              <a:t>&amp; </a:t>
            </a:r>
            <a:r>
              <a:rPr lang="en-US" sz="1900" b="0" i="0" kern="1200" dirty="0">
                <a:solidFill>
                  <a:schemeClr val="bg2"/>
                </a:solidFill>
                <a:effectLst/>
                <a:latin typeface="Mangal Pro" panose="00000500000000000000" pitchFamily="2" charset="0"/>
                <a:ea typeface="+mn-ea"/>
                <a:cs typeface="+mn-cs"/>
              </a:rPr>
              <a:t>Kendall McNeil</a:t>
            </a:r>
          </a:p>
          <a:p>
            <a:pPr marL="0" indent="0">
              <a:spcBef>
                <a:spcPts val="1000"/>
              </a:spcBef>
              <a:spcAft>
                <a:spcPts val="600"/>
              </a:spcAft>
              <a:buClr>
                <a:srgbClr val="2F5496"/>
              </a:buClr>
              <a:buSzPct val="180000"/>
              <a:buNone/>
            </a:pPr>
            <a:r>
              <a:rPr lang="en-US" sz="1500" kern="1200" dirty="0">
                <a:solidFill>
                  <a:schemeClr val="bg2"/>
                </a:solidFill>
                <a:latin typeface="Mangal Pro" panose="00000500000000000000" pitchFamily="2" charset="0"/>
                <a:ea typeface="+mn-ea"/>
                <a:cs typeface="+mn-cs"/>
                <a:sym typeface="Avenir"/>
              </a:rPr>
              <a:t>October 27, 2023</a:t>
            </a:r>
          </a:p>
        </p:txBody>
      </p:sp>
      <p:sp>
        <p:nvSpPr>
          <p:cNvPr id="2" name="Slide Number Placeholder 1">
            <a:extLst>
              <a:ext uri="{FF2B5EF4-FFF2-40B4-BE49-F238E27FC236}">
                <a16:creationId xmlns:a16="http://schemas.microsoft.com/office/drawing/2014/main" id="{A27939AF-C3DB-F4C8-5EAF-A31BD3DA6E55}"/>
              </a:ext>
            </a:extLst>
          </p:cNvPr>
          <p:cNvSpPr>
            <a:spLocks noGrp="1"/>
          </p:cNvSpPr>
          <p:nvPr>
            <p:ph type="sldNum" idx="12"/>
          </p:nvPr>
        </p:nvSpPr>
        <p:spPr>
          <a:xfrm>
            <a:off x="6457949" y="4767262"/>
            <a:ext cx="2399542" cy="273844"/>
          </a:xfrm>
        </p:spPr>
        <p:txBody>
          <a:bodyPr vert="horz" lIns="91440" tIns="45720" rIns="91440" bIns="45720" rtlCol="0" anchor="ctr">
            <a:normAutofit/>
          </a:bodyPr>
          <a:lstStyle/>
          <a:p>
            <a:pPr lvl="0" indent="0">
              <a:lnSpc>
                <a:spcPct val="90000"/>
              </a:lnSpc>
              <a:spcBef>
                <a:spcPts val="0"/>
              </a:spcBef>
              <a:spcAft>
                <a:spcPts val="600"/>
              </a:spcAft>
              <a:buNone/>
            </a:pPr>
            <a:fld id="{00000000-1234-1234-1234-123412341234}" type="slidenum">
              <a:rPr lang="en-US" sz="700" kern="1200">
                <a:solidFill>
                  <a:srgbClr val="FFFFFF"/>
                </a:solidFill>
                <a:latin typeface="+mn-lt"/>
                <a:ea typeface="+mn-ea"/>
                <a:cs typeface="+mn-cs"/>
              </a:rPr>
              <a:pPr lvl="0" indent="0">
                <a:lnSpc>
                  <a:spcPct val="90000"/>
                </a:lnSpc>
                <a:spcBef>
                  <a:spcPts val="0"/>
                </a:spcBef>
                <a:spcAft>
                  <a:spcPts val="600"/>
                </a:spcAft>
                <a:buNone/>
              </a:pPr>
              <a:t>1</a:t>
            </a:fld>
            <a:endParaRPr lang="en-US" sz="700" kern="1200">
              <a:solidFill>
                <a:srgbClr val="FFFFFF"/>
              </a:solidFill>
              <a:latin typeface="+mn-lt"/>
              <a:ea typeface="+mn-ea"/>
              <a:cs typeface="+mn-cs"/>
            </a:endParaRPr>
          </a:p>
        </p:txBody>
      </p:sp>
      <p:pic>
        <p:nvPicPr>
          <p:cNvPr id="3" name="Picture 4" descr="Natural Treatment for Pneumonia | Fullscript">
            <a:extLst>
              <a:ext uri="{FF2B5EF4-FFF2-40B4-BE49-F238E27FC236}">
                <a16:creationId xmlns:a16="http://schemas.microsoft.com/office/drawing/2014/main" id="{AD336ADE-D68C-9CE2-7B1F-BFD2004929B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7637" r="1" b="4156"/>
          <a:stretch/>
        </p:blipFill>
        <p:spPr bwMode="auto">
          <a:xfrm>
            <a:off x="4237293" y="269945"/>
            <a:ext cx="4577933" cy="269543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10" name="Rectangle 3109">
            <a:extLst>
              <a:ext uri="{FF2B5EF4-FFF2-40B4-BE49-F238E27FC236}">
                <a16:creationId xmlns:a16="http://schemas.microsoft.com/office/drawing/2014/main" id="{A9F529C3-C941-49FD-8C67-82F134F64B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solidFill>
            <a:schemeClr val="tx1">
              <a:lumMod val="50000"/>
              <a:lumOff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12" name="Rectangle 3111">
            <a:extLst>
              <a:ext uri="{FF2B5EF4-FFF2-40B4-BE49-F238E27FC236}">
                <a16:creationId xmlns:a16="http://schemas.microsoft.com/office/drawing/2014/main" id="{20586029-32A0-47E5-9AEC-AE3ABA6B9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7759" y="360045"/>
            <a:ext cx="8428482" cy="442341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close-up of a chest x-ray&#10;&#10;Description automatically generated">
            <a:extLst>
              <a:ext uri="{FF2B5EF4-FFF2-40B4-BE49-F238E27FC236}">
                <a16:creationId xmlns:a16="http://schemas.microsoft.com/office/drawing/2014/main" id="{D19A640F-2CD3-D5D2-915B-CE0931BBFA9E}"/>
              </a:ext>
            </a:extLst>
          </p:cNvPr>
          <p:cNvPicPr>
            <a:picLocks noChangeAspect="1"/>
          </p:cNvPicPr>
          <p:nvPr/>
        </p:nvPicPr>
        <p:blipFill>
          <a:blip r:embed="rId3"/>
          <a:stretch>
            <a:fillRect/>
          </a:stretch>
        </p:blipFill>
        <p:spPr>
          <a:xfrm>
            <a:off x="482600" y="1916528"/>
            <a:ext cx="3971037" cy="1310441"/>
          </a:xfrm>
          <a:prstGeom prst="rect">
            <a:avLst/>
          </a:prstGeom>
        </p:spPr>
      </p:pic>
      <p:cxnSp>
        <p:nvCxnSpPr>
          <p:cNvPr id="3114" name="Straight Connector 3113">
            <a:extLst>
              <a:ext uri="{FF2B5EF4-FFF2-40B4-BE49-F238E27FC236}">
                <a16:creationId xmlns:a16="http://schemas.microsoft.com/office/drawing/2014/main" id="{8C730EAB-A532-4295-A302-FB4B90DB9F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59968" y="857250"/>
            <a:ext cx="0" cy="3429000"/>
          </a:xfrm>
          <a:prstGeom prst="line">
            <a:avLst/>
          </a:prstGeom>
          <a:ln>
            <a:solidFill>
              <a:srgbClr val="4E4E4E"/>
            </a:solidFill>
          </a:ln>
        </p:spPr>
        <p:style>
          <a:lnRef idx="1">
            <a:schemeClr val="accent1"/>
          </a:lnRef>
          <a:fillRef idx="0">
            <a:schemeClr val="accent1"/>
          </a:fillRef>
          <a:effectRef idx="0">
            <a:schemeClr val="accent1"/>
          </a:effectRef>
          <a:fontRef idx="minor">
            <a:schemeClr val="tx1"/>
          </a:fontRef>
        </p:style>
      </p:cxnSp>
      <p:pic>
        <p:nvPicPr>
          <p:cNvPr id="3082" name="Picture 10" descr="Pneumonia: Symptoms, causes, and treatments">
            <a:extLst>
              <a:ext uri="{FF2B5EF4-FFF2-40B4-BE49-F238E27FC236}">
                <a16:creationId xmlns:a16="http://schemas.microsoft.com/office/drawing/2014/main" id="{FE15C33A-B54C-18DB-AFE7-630D13F56AA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28656" r="1" b="1"/>
          <a:stretch/>
        </p:blipFill>
        <p:spPr bwMode="auto">
          <a:xfrm>
            <a:off x="4690362" y="1509343"/>
            <a:ext cx="3971037" cy="2124813"/>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494C902C-CA54-D1AE-6FBF-753558606F62}"/>
              </a:ext>
            </a:extLst>
          </p:cNvPr>
          <p:cNvSpPr>
            <a:spLocks noGrp="1"/>
          </p:cNvSpPr>
          <p:nvPr>
            <p:ph type="sldNum" idx="12"/>
          </p:nvPr>
        </p:nvSpPr>
        <p:spPr>
          <a:xfrm>
            <a:off x="6457950" y="4767262"/>
            <a:ext cx="2057400" cy="273844"/>
          </a:xfrm>
        </p:spPr>
        <p:txBody>
          <a:bodyPr vert="horz" lIns="91440" tIns="45720" rIns="91440" bIns="45720" rtlCol="0" anchor="ctr">
            <a:normAutofit/>
          </a:bodyPr>
          <a:lstStyle/>
          <a:p>
            <a:pPr lvl="0" indent="0">
              <a:lnSpc>
                <a:spcPct val="90000"/>
              </a:lnSpc>
              <a:spcBef>
                <a:spcPts val="0"/>
              </a:spcBef>
              <a:spcAft>
                <a:spcPts val="600"/>
              </a:spcAft>
              <a:buNone/>
            </a:pPr>
            <a:fld id="{00000000-1234-1234-1234-123412341234}" type="slidenum">
              <a:rPr lang="en-US" sz="700" kern="1200">
                <a:solidFill>
                  <a:schemeClr val="tx1">
                    <a:tint val="75000"/>
                  </a:schemeClr>
                </a:solidFill>
                <a:latin typeface="+mn-lt"/>
                <a:ea typeface="+mn-ea"/>
                <a:cs typeface="+mn-cs"/>
              </a:rPr>
              <a:pPr lvl="0" indent="0">
                <a:lnSpc>
                  <a:spcPct val="90000"/>
                </a:lnSpc>
                <a:spcBef>
                  <a:spcPts val="0"/>
                </a:spcBef>
                <a:spcAft>
                  <a:spcPts val="600"/>
                </a:spcAft>
                <a:buNone/>
              </a:pPr>
              <a:t>2</a:t>
            </a:fld>
            <a:endParaRPr lang="en-US" sz="700" kern="1200">
              <a:solidFill>
                <a:schemeClr val="tx1">
                  <a:tint val="75000"/>
                </a:schemeClr>
              </a:solidFill>
              <a:latin typeface="+mn-lt"/>
              <a:ea typeface="+mn-ea"/>
              <a:cs typeface="+mn-cs"/>
            </a:endParaRPr>
          </a:p>
        </p:txBody>
      </p:sp>
    </p:spTree>
    <p:extLst>
      <p:ext uri="{BB962C8B-B14F-4D97-AF65-F5344CB8AC3E}">
        <p14:creationId xmlns:p14="http://schemas.microsoft.com/office/powerpoint/2010/main" val="11100021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tx1">
                <a:lumMod val="75000"/>
                <a:lumOff val="25000"/>
              </a:schemeClr>
            </a:gs>
            <a:gs pos="0">
              <a:schemeClr val="bg1">
                <a:lumMod val="65000"/>
              </a:schemeClr>
            </a:gs>
            <a:gs pos="6000">
              <a:schemeClr val="tx2">
                <a:shade val="100000"/>
                <a:satMod val="115000"/>
              </a:schemeClr>
            </a:gs>
          </a:gsLst>
          <a:lin ang="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0E6F6-473D-0C91-DC56-14A85D711DC8}"/>
              </a:ext>
            </a:extLst>
          </p:cNvPr>
          <p:cNvSpPr>
            <a:spLocks noGrp="1"/>
          </p:cNvSpPr>
          <p:nvPr>
            <p:ph type="title"/>
          </p:nvPr>
        </p:nvSpPr>
        <p:spPr>
          <a:xfrm>
            <a:off x="636991" y="10274"/>
            <a:ext cx="7886700" cy="994200"/>
          </a:xfrm>
        </p:spPr>
        <p:txBody>
          <a:bodyPr/>
          <a:lstStyle/>
          <a:p>
            <a:r>
              <a:rPr lang="en-US" sz="2800" dirty="0">
                <a:solidFill>
                  <a:schemeClr val="tx1">
                    <a:lumMod val="75000"/>
                    <a:lumOff val="25000"/>
                  </a:schemeClr>
                </a:solidFill>
                <a:latin typeface="Candara" panose="020E0502030303020204" pitchFamily="34" charset="0"/>
              </a:rPr>
              <a:t>Model Timeline</a:t>
            </a:r>
          </a:p>
        </p:txBody>
      </p:sp>
      <p:sp>
        <p:nvSpPr>
          <p:cNvPr id="4" name="Slide Number Placeholder 3">
            <a:extLst>
              <a:ext uri="{FF2B5EF4-FFF2-40B4-BE49-F238E27FC236}">
                <a16:creationId xmlns:a16="http://schemas.microsoft.com/office/drawing/2014/main" id="{0F04C983-CC05-308E-FA07-16421CBE1DB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a:p>
        </p:txBody>
      </p:sp>
      <p:grpSp>
        <p:nvGrpSpPr>
          <p:cNvPr id="9" name="Group 8">
            <a:extLst>
              <a:ext uri="{FF2B5EF4-FFF2-40B4-BE49-F238E27FC236}">
                <a16:creationId xmlns:a16="http://schemas.microsoft.com/office/drawing/2014/main" id="{06F697D9-B314-32A5-AC25-E41C9BE2DE27}"/>
              </a:ext>
            </a:extLst>
          </p:cNvPr>
          <p:cNvGrpSpPr/>
          <p:nvPr/>
        </p:nvGrpSpPr>
        <p:grpSpPr>
          <a:xfrm>
            <a:off x="815228" y="1046037"/>
            <a:ext cx="7513545" cy="3441844"/>
            <a:chOff x="587630" y="1202076"/>
            <a:chExt cx="7513545" cy="3441844"/>
          </a:xfrm>
        </p:grpSpPr>
        <p:sp>
          <p:nvSpPr>
            <p:cNvPr id="5" name="Arrow: Right 4">
              <a:extLst>
                <a:ext uri="{FF2B5EF4-FFF2-40B4-BE49-F238E27FC236}">
                  <a16:creationId xmlns:a16="http://schemas.microsoft.com/office/drawing/2014/main" id="{7E69088C-E0E4-03F1-B334-1515173735A3}"/>
                </a:ext>
              </a:extLst>
            </p:cNvPr>
            <p:cNvSpPr/>
            <p:nvPr/>
          </p:nvSpPr>
          <p:spPr>
            <a:xfrm>
              <a:off x="1222626" y="2671277"/>
              <a:ext cx="6811766" cy="328776"/>
            </a:xfrm>
            <a:prstGeom prst="rightArrow">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D3EE6B0A-CDA4-0E31-0ADF-CE2B02FD0A4C}"/>
                </a:ext>
              </a:extLst>
            </p:cNvPr>
            <p:cNvCxnSpPr>
              <a:cxnSpLocks/>
            </p:cNvCxnSpPr>
            <p:nvPr/>
          </p:nvCxnSpPr>
          <p:spPr>
            <a:xfrm flipV="1">
              <a:off x="1922270" y="2270588"/>
              <a:ext cx="0" cy="472608"/>
            </a:xfrm>
            <a:prstGeom prst="line">
              <a:avLst/>
            </a:prstGeom>
          </p:spPr>
          <p:style>
            <a:lnRef idx="3">
              <a:schemeClr val="dk1"/>
            </a:lnRef>
            <a:fillRef idx="0">
              <a:schemeClr val="dk1"/>
            </a:fillRef>
            <a:effectRef idx="2">
              <a:schemeClr val="dk1"/>
            </a:effectRef>
            <a:fontRef idx="minor">
              <a:schemeClr val="tx1"/>
            </a:fontRef>
          </p:style>
        </p:cxnSp>
        <p:grpSp>
          <p:nvGrpSpPr>
            <p:cNvPr id="12" name="Group 11">
              <a:extLst>
                <a:ext uri="{FF2B5EF4-FFF2-40B4-BE49-F238E27FC236}">
                  <a16:creationId xmlns:a16="http://schemas.microsoft.com/office/drawing/2014/main" id="{A3464C61-0641-64C8-90B3-0FF5DFBC99E0}"/>
                </a:ext>
              </a:extLst>
            </p:cNvPr>
            <p:cNvGrpSpPr/>
            <p:nvPr/>
          </p:nvGrpSpPr>
          <p:grpSpPr>
            <a:xfrm>
              <a:off x="587630" y="1591304"/>
              <a:ext cx="2895310" cy="430040"/>
              <a:chOff x="625486" y="824859"/>
              <a:chExt cx="1279076" cy="430040"/>
            </a:xfrm>
          </p:grpSpPr>
          <p:sp>
            <p:nvSpPr>
              <p:cNvPr id="13" name="Rectangle 12">
                <a:extLst>
                  <a:ext uri="{FF2B5EF4-FFF2-40B4-BE49-F238E27FC236}">
                    <a16:creationId xmlns:a16="http://schemas.microsoft.com/office/drawing/2014/main" id="{B8129A22-21C6-A93C-F079-B004EDCDBA72}"/>
                  </a:ext>
                </a:extLst>
              </p:cNvPr>
              <p:cNvSpPr/>
              <p:nvPr/>
            </p:nvSpPr>
            <p:spPr>
              <a:xfrm>
                <a:off x="625486" y="835133"/>
                <a:ext cx="1249441" cy="419766"/>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pPr algn="ctr"/>
                <a:endParaRPr lang="en-US" sz="1900">
                  <a:solidFill>
                    <a:srgbClr val="7FAFBB"/>
                  </a:solidFill>
                  <a:latin typeface="Abadi" panose="020B0604020104020204" pitchFamily="34" charset="0"/>
                </a:endParaRPr>
              </a:p>
            </p:txBody>
          </p:sp>
          <p:sp>
            <p:nvSpPr>
              <p:cNvPr id="14" name="TextBox 13">
                <a:extLst>
                  <a:ext uri="{FF2B5EF4-FFF2-40B4-BE49-F238E27FC236}">
                    <a16:creationId xmlns:a16="http://schemas.microsoft.com/office/drawing/2014/main" id="{92217E41-5AF8-3ABC-8574-10EDFAA18B75}"/>
                  </a:ext>
                </a:extLst>
              </p:cNvPr>
              <p:cNvSpPr txBox="1"/>
              <p:nvPr/>
            </p:nvSpPr>
            <p:spPr>
              <a:xfrm>
                <a:off x="655121" y="824859"/>
                <a:ext cx="1249441" cy="419766"/>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76200" bIns="0" numCol="1" spcCol="1270" anchor="ctr" anchorCtr="0">
                <a:noAutofit/>
              </a:bodyPr>
              <a:lstStyle/>
              <a:p>
                <a:pPr marL="0" lvl="0" indent="0" algn="ctr" defTabSz="533400">
                  <a:lnSpc>
                    <a:spcPct val="90000"/>
                  </a:lnSpc>
                  <a:spcBef>
                    <a:spcPct val="0"/>
                  </a:spcBef>
                  <a:spcAft>
                    <a:spcPct val="35000"/>
                  </a:spcAft>
                  <a:buNone/>
                  <a:defRPr b="1"/>
                </a:pPr>
                <a:r>
                  <a:rPr lang="en-US" sz="1900" kern="1200" dirty="0">
                    <a:solidFill>
                      <a:schemeClr val="bg2"/>
                    </a:solidFill>
                    <a:latin typeface="Candara" panose="020E0502030303020204" pitchFamily="34" charset="0"/>
                  </a:rPr>
                  <a:t>*First Simple Model*</a:t>
                </a:r>
              </a:p>
            </p:txBody>
          </p:sp>
        </p:grpSp>
        <p:grpSp>
          <p:nvGrpSpPr>
            <p:cNvPr id="15" name="Group 14">
              <a:extLst>
                <a:ext uri="{FF2B5EF4-FFF2-40B4-BE49-F238E27FC236}">
                  <a16:creationId xmlns:a16="http://schemas.microsoft.com/office/drawing/2014/main" id="{6CF18D00-5FD1-EBBA-3073-B59546F94541}"/>
                </a:ext>
              </a:extLst>
            </p:cNvPr>
            <p:cNvGrpSpPr/>
            <p:nvPr/>
          </p:nvGrpSpPr>
          <p:grpSpPr>
            <a:xfrm>
              <a:off x="2240055" y="3825934"/>
              <a:ext cx="2597364" cy="817986"/>
              <a:chOff x="376552" y="835133"/>
              <a:chExt cx="1498375" cy="481411"/>
            </a:xfrm>
          </p:grpSpPr>
          <p:sp>
            <p:nvSpPr>
              <p:cNvPr id="16" name="Rectangle 15">
                <a:extLst>
                  <a:ext uri="{FF2B5EF4-FFF2-40B4-BE49-F238E27FC236}">
                    <a16:creationId xmlns:a16="http://schemas.microsoft.com/office/drawing/2014/main" id="{3AC39A24-6534-F03C-E0CC-8C653AEC05E9}"/>
                  </a:ext>
                </a:extLst>
              </p:cNvPr>
              <p:cNvSpPr/>
              <p:nvPr/>
            </p:nvSpPr>
            <p:spPr>
              <a:xfrm>
                <a:off x="625486" y="835133"/>
                <a:ext cx="1249441" cy="419766"/>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pPr algn="ctr"/>
                <a:endParaRPr lang="en-US" sz="1900">
                  <a:solidFill>
                    <a:srgbClr val="7FAFBB"/>
                  </a:solidFill>
                  <a:latin typeface="Abadi" panose="020B0604020104020204" pitchFamily="34" charset="0"/>
                </a:endParaRPr>
              </a:p>
            </p:txBody>
          </p:sp>
          <p:sp>
            <p:nvSpPr>
              <p:cNvPr id="17" name="TextBox 16">
                <a:extLst>
                  <a:ext uri="{FF2B5EF4-FFF2-40B4-BE49-F238E27FC236}">
                    <a16:creationId xmlns:a16="http://schemas.microsoft.com/office/drawing/2014/main" id="{1B9491F4-8A7A-9575-B4A7-48C66A317F06}"/>
                  </a:ext>
                </a:extLst>
              </p:cNvPr>
              <p:cNvSpPr txBox="1"/>
              <p:nvPr/>
            </p:nvSpPr>
            <p:spPr>
              <a:xfrm>
                <a:off x="376552" y="896778"/>
                <a:ext cx="1481582" cy="419766"/>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76200" bIns="0" numCol="1" spcCol="1270" anchor="ctr" anchorCtr="0">
                <a:noAutofit/>
              </a:bodyPr>
              <a:lstStyle/>
              <a:p>
                <a:pPr marL="0" lvl="0" indent="0" algn="ctr" defTabSz="533400">
                  <a:lnSpc>
                    <a:spcPct val="90000"/>
                  </a:lnSpc>
                  <a:spcBef>
                    <a:spcPct val="0"/>
                  </a:spcBef>
                  <a:spcAft>
                    <a:spcPct val="35000"/>
                  </a:spcAft>
                  <a:buNone/>
                  <a:defRPr b="1"/>
                </a:pPr>
                <a:r>
                  <a:rPr lang="en-US" sz="1900" kern="1200" dirty="0">
                    <a:solidFill>
                      <a:schemeClr val="bg2"/>
                    </a:solidFill>
                    <a:latin typeface="Candara" panose="020E0502030303020204" pitchFamily="34" charset="0"/>
                  </a:rPr>
                  <a:t>+ Relu</a:t>
                </a:r>
              </a:p>
              <a:p>
                <a:pPr marL="0" lvl="0" indent="0" algn="ctr" defTabSz="533400">
                  <a:lnSpc>
                    <a:spcPct val="90000"/>
                  </a:lnSpc>
                  <a:spcBef>
                    <a:spcPct val="0"/>
                  </a:spcBef>
                  <a:spcAft>
                    <a:spcPct val="35000"/>
                  </a:spcAft>
                  <a:buNone/>
                  <a:defRPr b="1"/>
                </a:pPr>
                <a:r>
                  <a:rPr lang="en-US" sz="1900" kern="1200" dirty="0">
                    <a:solidFill>
                      <a:schemeClr val="bg2"/>
                    </a:solidFill>
                    <a:latin typeface="Candara" panose="020E0502030303020204" pitchFamily="34" charset="0"/>
                  </a:rPr>
                  <a:t>+Layers </a:t>
                </a:r>
              </a:p>
            </p:txBody>
          </p:sp>
        </p:grpSp>
        <p:grpSp>
          <p:nvGrpSpPr>
            <p:cNvPr id="18" name="Group 17">
              <a:extLst>
                <a:ext uri="{FF2B5EF4-FFF2-40B4-BE49-F238E27FC236}">
                  <a16:creationId xmlns:a16="http://schemas.microsoft.com/office/drawing/2014/main" id="{38FB8F2E-AF07-6AA7-3743-C2709DDF1663}"/>
                </a:ext>
              </a:extLst>
            </p:cNvPr>
            <p:cNvGrpSpPr/>
            <p:nvPr/>
          </p:nvGrpSpPr>
          <p:grpSpPr>
            <a:xfrm>
              <a:off x="4210982" y="1202076"/>
              <a:ext cx="2165845" cy="819268"/>
              <a:chOff x="625486" y="435631"/>
              <a:chExt cx="1249441" cy="819268"/>
            </a:xfrm>
          </p:grpSpPr>
          <p:sp>
            <p:nvSpPr>
              <p:cNvPr id="19" name="Rectangle 18">
                <a:extLst>
                  <a:ext uri="{FF2B5EF4-FFF2-40B4-BE49-F238E27FC236}">
                    <a16:creationId xmlns:a16="http://schemas.microsoft.com/office/drawing/2014/main" id="{57DFD8E7-9E62-6D8C-9E53-7428B07250D4}"/>
                  </a:ext>
                </a:extLst>
              </p:cNvPr>
              <p:cNvSpPr/>
              <p:nvPr/>
            </p:nvSpPr>
            <p:spPr>
              <a:xfrm>
                <a:off x="625486" y="835133"/>
                <a:ext cx="1249441" cy="419766"/>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pPr algn="ctr"/>
                <a:endParaRPr lang="en-US" sz="1900">
                  <a:solidFill>
                    <a:srgbClr val="7FAFBB"/>
                  </a:solidFill>
                  <a:latin typeface="Abadi" panose="020B0604020104020204" pitchFamily="34" charset="0"/>
                </a:endParaRPr>
              </a:p>
            </p:txBody>
          </p:sp>
          <p:sp>
            <p:nvSpPr>
              <p:cNvPr id="20" name="TextBox 19">
                <a:extLst>
                  <a:ext uri="{FF2B5EF4-FFF2-40B4-BE49-F238E27FC236}">
                    <a16:creationId xmlns:a16="http://schemas.microsoft.com/office/drawing/2014/main" id="{D5AE2D3E-04F5-9713-3E09-132AEEA22135}"/>
                  </a:ext>
                </a:extLst>
              </p:cNvPr>
              <p:cNvSpPr txBox="1"/>
              <p:nvPr/>
            </p:nvSpPr>
            <p:spPr>
              <a:xfrm>
                <a:off x="625486" y="435631"/>
                <a:ext cx="1249441" cy="819268"/>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76200" bIns="0" numCol="1" spcCol="1270" anchor="ctr" anchorCtr="0">
                <a:noAutofit/>
              </a:bodyPr>
              <a:lstStyle/>
              <a:p>
                <a:pPr marL="0" lvl="0" indent="0" algn="ctr" defTabSz="533400">
                  <a:lnSpc>
                    <a:spcPct val="90000"/>
                  </a:lnSpc>
                  <a:spcBef>
                    <a:spcPct val="0"/>
                  </a:spcBef>
                  <a:spcAft>
                    <a:spcPct val="35000"/>
                  </a:spcAft>
                  <a:buNone/>
                  <a:defRPr b="1"/>
                </a:pPr>
                <a:r>
                  <a:rPr lang="en-US" sz="1900" kern="1200" dirty="0">
                    <a:solidFill>
                      <a:schemeClr val="bg2"/>
                    </a:solidFill>
                    <a:latin typeface="Candara" panose="020E0502030303020204" pitchFamily="34" charset="0"/>
                  </a:rPr>
                  <a:t>+ Normalization </a:t>
                </a:r>
              </a:p>
              <a:p>
                <a:pPr marL="0" lvl="0" indent="0" algn="ctr" defTabSz="533400">
                  <a:lnSpc>
                    <a:spcPct val="90000"/>
                  </a:lnSpc>
                  <a:spcBef>
                    <a:spcPct val="0"/>
                  </a:spcBef>
                  <a:spcAft>
                    <a:spcPct val="35000"/>
                  </a:spcAft>
                  <a:buNone/>
                  <a:defRPr b="1"/>
                </a:pPr>
                <a:r>
                  <a:rPr lang="en-US" sz="1900" kern="1200" dirty="0">
                    <a:solidFill>
                      <a:schemeClr val="bg2"/>
                    </a:solidFill>
                    <a:latin typeface="Candara" panose="020E0502030303020204" pitchFamily="34" charset="0"/>
                  </a:rPr>
                  <a:t>+ Regularization </a:t>
                </a:r>
              </a:p>
            </p:txBody>
          </p:sp>
        </p:grpSp>
        <p:sp>
          <p:nvSpPr>
            <p:cNvPr id="21" name="TextBox 20">
              <a:extLst>
                <a:ext uri="{FF2B5EF4-FFF2-40B4-BE49-F238E27FC236}">
                  <a16:creationId xmlns:a16="http://schemas.microsoft.com/office/drawing/2014/main" id="{5901D01E-29B7-7969-3980-A0F2EF96FB23}"/>
                </a:ext>
              </a:extLst>
            </p:cNvPr>
            <p:cNvSpPr txBox="1"/>
            <p:nvPr/>
          </p:nvSpPr>
          <p:spPr>
            <a:xfrm>
              <a:off x="5935330" y="3815660"/>
              <a:ext cx="2165845" cy="419766"/>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76200" bIns="0" numCol="1" spcCol="1270" anchor="ctr" anchorCtr="0">
              <a:noAutofit/>
            </a:bodyPr>
            <a:lstStyle/>
            <a:p>
              <a:pPr marL="0" lvl="0" indent="0" algn="ctr" defTabSz="533400">
                <a:lnSpc>
                  <a:spcPct val="90000"/>
                </a:lnSpc>
                <a:spcBef>
                  <a:spcPct val="0"/>
                </a:spcBef>
                <a:spcAft>
                  <a:spcPct val="35000"/>
                </a:spcAft>
                <a:buNone/>
                <a:defRPr b="1"/>
              </a:pPr>
              <a:r>
                <a:rPr lang="en-US" sz="1900" kern="1200" dirty="0">
                  <a:solidFill>
                    <a:schemeClr val="bg2"/>
                  </a:solidFill>
                  <a:latin typeface="Candara" panose="020E0502030303020204" pitchFamily="34" charset="0"/>
                </a:rPr>
                <a:t>+ Image Generation  </a:t>
              </a:r>
            </a:p>
          </p:txBody>
        </p:sp>
        <p:sp>
          <p:nvSpPr>
            <p:cNvPr id="22" name="Circle: Hollow 21">
              <a:extLst>
                <a:ext uri="{FF2B5EF4-FFF2-40B4-BE49-F238E27FC236}">
                  <a16:creationId xmlns:a16="http://schemas.microsoft.com/office/drawing/2014/main" id="{33B619F8-2518-2AF8-6243-FFB93BEF6D96}"/>
                </a:ext>
              </a:extLst>
            </p:cNvPr>
            <p:cNvSpPr/>
            <p:nvPr/>
          </p:nvSpPr>
          <p:spPr>
            <a:xfrm>
              <a:off x="1816037" y="2085371"/>
              <a:ext cx="212467" cy="212467"/>
            </a:xfrm>
            <a:prstGeom prst="donut">
              <a:avLst/>
            </a:prstGeom>
            <a:solidFill>
              <a:schemeClr val="bg1"/>
            </a:solidFill>
            <a:ln w="12700" cap="flat" cmpd="sng" algn="ctr">
              <a:noFill/>
              <a:prstDash val="solid"/>
              <a:miter lim="800000"/>
            </a:ln>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a:lstStyle/>
            <a:p>
              <a:endParaRPr lang="en-US"/>
            </a:p>
          </p:txBody>
        </p:sp>
        <p:cxnSp>
          <p:nvCxnSpPr>
            <p:cNvPr id="24" name="Straight Connector 23">
              <a:extLst>
                <a:ext uri="{FF2B5EF4-FFF2-40B4-BE49-F238E27FC236}">
                  <a16:creationId xmlns:a16="http://schemas.microsoft.com/office/drawing/2014/main" id="{0F03DF46-C00F-ABA1-D6BF-D76E5D7F2397}"/>
                </a:ext>
              </a:extLst>
            </p:cNvPr>
            <p:cNvCxnSpPr>
              <a:cxnSpLocks/>
            </p:cNvCxnSpPr>
            <p:nvPr/>
          </p:nvCxnSpPr>
          <p:spPr>
            <a:xfrm flipV="1">
              <a:off x="3538737" y="2957244"/>
              <a:ext cx="0" cy="472608"/>
            </a:xfrm>
            <a:prstGeom prst="line">
              <a:avLst/>
            </a:prstGeom>
          </p:spPr>
          <p:style>
            <a:lnRef idx="3">
              <a:schemeClr val="dk1"/>
            </a:lnRef>
            <a:fillRef idx="0">
              <a:schemeClr val="dk1"/>
            </a:fillRef>
            <a:effectRef idx="2">
              <a:schemeClr val="dk1"/>
            </a:effectRef>
            <a:fontRef idx="minor">
              <a:schemeClr val="tx1"/>
            </a:fontRef>
          </p:style>
        </p:cxnSp>
        <p:sp>
          <p:nvSpPr>
            <p:cNvPr id="25" name="Circle: Hollow 24">
              <a:extLst>
                <a:ext uri="{FF2B5EF4-FFF2-40B4-BE49-F238E27FC236}">
                  <a16:creationId xmlns:a16="http://schemas.microsoft.com/office/drawing/2014/main" id="{EDBA1B38-6340-6DF4-24C9-506BEF2D68B5}"/>
                </a:ext>
              </a:extLst>
            </p:cNvPr>
            <p:cNvSpPr/>
            <p:nvPr/>
          </p:nvSpPr>
          <p:spPr>
            <a:xfrm>
              <a:off x="3422230" y="3429573"/>
              <a:ext cx="212467" cy="212467"/>
            </a:xfrm>
            <a:prstGeom prst="donut">
              <a:avLst/>
            </a:prstGeom>
            <a:solidFill>
              <a:schemeClr val="bg1"/>
            </a:solidFill>
            <a:ln w="12700" cap="flat" cmpd="sng" algn="ctr">
              <a:noFill/>
              <a:prstDash val="solid"/>
              <a:miter lim="800000"/>
            </a:ln>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a:lstStyle/>
            <a:p>
              <a:endParaRPr lang="en-US"/>
            </a:p>
          </p:txBody>
        </p:sp>
        <p:cxnSp>
          <p:nvCxnSpPr>
            <p:cNvPr id="26" name="Straight Connector 25">
              <a:extLst>
                <a:ext uri="{FF2B5EF4-FFF2-40B4-BE49-F238E27FC236}">
                  <a16:creationId xmlns:a16="http://schemas.microsoft.com/office/drawing/2014/main" id="{D46D83F8-2666-A499-9481-AF93E574B344}"/>
                </a:ext>
              </a:extLst>
            </p:cNvPr>
            <p:cNvCxnSpPr>
              <a:cxnSpLocks/>
            </p:cNvCxnSpPr>
            <p:nvPr/>
          </p:nvCxnSpPr>
          <p:spPr>
            <a:xfrm flipV="1">
              <a:off x="5293904" y="2280862"/>
              <a:ext cx="0" cy="472608"/>
            </a:xfrm>
            <a:prstGeom prst="line">
              <a:avLst/>
            </a:prstGeom>
          </p:spPr>
          <p:style>
            <a:lnRef idx="3">
              <a:schemeClr val="dk1"/>
            </a:lnRef>
            <a:fillRef idx="0">
              <a:schemeClr val="dk1"/>
            </a:fillRef>
            <a:effectRef idx="2">
              <a:schemeClr val="dk1"/>
            </a:effectRef>
            <a:fontRef idx="minor">
              <a:schemeClr val="tx1"/>
            </a:fontRef>
          </p:style>
        </p:cxnSp>
        <p:sp>
          <p:nvSpPr>
            <p:cNvPr id="27" name="Circle: Hollow 26">
              <a:extLst>
                <a:ext uri="{FF2B5EF4-FFF2-40B4-BE49-F238E27FC236}">
                  <a16:creationId xmlns:a16="http://schemas.microsoft.com/office/drawing/2014/main" id="{40DC4735-93BF-0AB6-1BEA-A85451B0B6C9}"/>
                </a:ext>
              </a:extLst>
            </p:cNvPr>
            <p:cNvSpPr/>
            <p:nvPr/>
          </p:nvSpPr>
          <p:spPr>
            <a:xfrm>
              <a:off x="5187671" y="2075097"/>
              <a:ext cx="212467" cy="212467"/>
            </a:xfrm>
            <a:prstGeom prst="donut">
              <a:avLst/>
            </a:prstGeom>
            <a:solidFill>
              <a:schemeClr val="bg1"/>
            </a:solidFill>
            <a:ln w="12700" cap="flat" cmpd="sng" algn="ctr">
              <a:noFill/>
              <a:prstDash val="solid"/>
              <a:miter lim="800000"/>
            </a:ln>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a:lstStyle/>
            <a:p>
              <a:endParaRPr lang="en-US"/>
            </a:p>
          </p:txBody>
        </p:sp>
        <p:cxnSp>
          <p:nvCxnSpPr>
            <p:cNvPr id="37" name="Straight Connector 36">
              <a:extLst>
                <a:ext uri="{FF2B5EF4-FFF2-40B4-BE49-F238E27FC236}">
                  <a16:creationId xmlns:a16="http://schemas.microsoft.com/office/drawing/2014/main" id="{336E65DC-E8C4-8CD7-43A6-EB1F5D11B7C6}"/>
                </a:ext>
              </a:extLst>
            </p:cNvPr>
            <p:cNvCxnSpPr>
              <a:cxnSpLocks/>
            </p:cNvCxnSpPr>
            <p:nvPr/>
          </p:nvCxnSpPr>
          <p:spPr>
            <a:xfrm flipV="1">
              <a:off x="7018252" y="2946968"/>
              <a:ext cx="0" cy="472608"/>
            </a:xfrm>
            <a:prstGeom prst="line">
              <a:avLst/>
            </a:prstGeom>
          </p:spPr>
          <p:style>
            <a:lnRef idx="3">
              <a:schemeClr val="dk1"/>
            </a:lnRef>
            <a:fillRef idx="0">
              <a:schemeClr val="dk1"/>
            </a:fillRef>
            <a:effectRef idx="2">
              <a:schemeClr val="dk1"/>
            </a:effectRef>
            <a:fontRef idx="minor">
              <a:schemeClr val="tx1"/>
            </a:fontRef>
          </p:style>
        </p:cxnSp>
        <p:sp>
          <p:nvSpPr>
            <p:cNvPr id="38" name="Circle: Hollow 37">
              <a:extLst>
                <a:ext uri="{FF2B5EF4-FFF2-40B4-BE49-F238E27FC236}">
                  <a16:creationId xmlns:a16="http://schemas.microsoft.com/office/drawing/2014/main" id="{3634A678-89A0-DB84-CEE8-55410A40AA7A}"/>
                </a:ext>
              </a:extLst>
            </p:cNvPr>
            <p:cNvSpPr/>
            <p:nvPr/>
          </p:nvSpPr>
          <p:spPr>
            <a:xfrm>
              <a:off x="6912019" y="3409024"/>
              <a:ext cx="212467" cy="212467"/>
            </a:xfrm>
            <a:prstGeom prst="donut">
              <a:avLst/>
            </a:prstGeom>
            <a:solidFill>
              <a:schemeClr val="bg1"/>
            </a:solidFill>
            <a:ln w="12700" cap="flat" cmpd="sng" algn="ctr">
              <a:noFill/>
              <a:prstDash val="solid"/>
              <a:miter lim="800000"/>
            </a:ln>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a:lstStyle/>
            <a:p>
              <a:endParaRPr lang="en-US"/>
            </a:p>
          </p:txBody>
        </p:sp>
      </p:grpSp>
    </p:spTree>
    <p:extLst>
      <p:ext uri="{BB962C8B-B14F-4D97-AF65-F5344CB8AC3E}">
        <p14:creationId xmlns:p14="http://schemas.microsoft.com/office/powerpoint/2010/main" val="2968675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7" name="Rectangle 1036">
            <a:extLst>
              <a:ext uri="{FF2B5EF4-FFF2-40B4-BE49-F238E27FC236}">
                <a16:creationId xmlns:a16="http://schemas.microsoft.com/office/drawing/2014/main" id="{B5BBD435-22C5-4536-B08C-0D09A3359B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9" name="Freeform: Shape 1038">
            <a:extLst>
              <a:ext uri="{FF2B5EF4-FFF2-40B4-BE49-F238E27FC236}">
                <a16:creationId xmlns:a16="http://schemas.microsoft.com/office/drawing/2014/main" id="{FAABB565-868B-4D5E-8A05-501FF7F3D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2320"/>
            <a:ext cx="9144000" cy="1826299"/>
          </a:xfrm>
          <a:custGeom>
            <a:avLst/>
            <a:gdLst>
              <a:gd name="connsiteX0" fmla="*/ 1479835 w 12192000"/>
              <a:gd name="connsiteY0" fmla="*/ 0 h 2693565"/>
              <a:gd name="connsiteX1" fmla="*/ 1511804 w 12192000"/>
              <a:gd name="connsiteY1" fmla="*/ 3644 h 2693565"/>
              <a:gd name="connsiteX2" fmla="*/ 1540872 w 12192000"/>
              <a:gd name="connsiteY2" fmla="*/ 15524 h 2693565"/>
              <a:gd name="connsiteX3" fmla="*/ 1540229 w 12192000"/>
              <a:gd name="connsiteY3" fmla="*/ 18447 h 2693565"/>
              <a:gd name="connsiteX4" fmla="*/ 1544831 w 12192000"/>
              <a:gd name="connsiteY4" fmla="*/ 20367 h 2693565"/>
              <a:gd name="connsiteX5" fmla="*/ 1549414 w 12192000"/>
              <a:gd name="connsiteY5" fmla="*/ 19016 h 2693565"/>
              <a:gd name="connsiteX6" fmla="*/ 1554920 w 12192000"/>
              <a:gd name="connsiteY6" fmla="*/ 21266 h 2693565"/>
              <a:gd name="connsiteX7" fmla="*/ 1570090 w 12192000"/>
              <a:gd name="connsiteY7" fmla="*/ 26625 h 2693565"/>
              <a:gd name="connsiteX8" fmla="*/ 1574449 w 12192000"/>
              <a:gd name="connsiteY8" fmla="*/ 33255 h 2693565"/>
              <a:gd name="connsiteX9" fmla="*/ 1634129 w 12192000"/>
              <a:gd name="connsiteY9" fmla="*/ 52786 h 2693565"/>
              <a:gd name="connsiteX10" fmla="*/ 1653408 w 12192000"/>
              <a:gd name="connsiteY10" fmla="*/ 50933 h 2693565"/>
              <a:gd name="connsiteX11" fmla="*/ 1673821 w 12192000"/>
              <a:gd name="connsiteY11" fmla="*/ 63320 h 2693565"/>
              <a:gd name="connsiteX12" fmla="*/ 1735578 w 12192000"/>
              <a:gd name="connsiteY12" fmla="*/ 74197 h 2693565"/>
              <a:gd name="connsiteX13" fmla="*/ 1803240 w 12192000"/>
              <a:gd name="connsiteY13" fmla="*/ 93803 h 2693565"/>
              <a:gd name="connsiteX14" fmla="*/ 1850407 w 12192000"/>
              <a:gd name="connsiteY14" fmla="*/ 112482 h 2693565"/>
              <a:gd name="connsiteX15" fmla="*/ 1981598 w 12192000"/>
              <a:gd name="connsiteY15" fmla="*/ 136278 h 2693565"/>
              <a:gd name="connsiteX16" fmla="*/ 2203718 w 12192000"/>
              <a:gd name="connsiteY16" fmla="*/ 165797 h 2693565"/>
              <a:gd name="connsiteX17" fmla="*/ 2249831 w 12192000"/>
              <a:gd name="connsiteY17" fmla="*/ 174273 h 2693565"/>
              <a:gd name="connsiteX18" fmla="*/ 2284800 w 12192000"/>
              <a:gd name="connsiteY18" fmla="*/ 190263 h 2693565"/>
              <a:gd name="connsiteX19" fmla="*/ 2288840 w 12192000"/>
              <a:gd name="connsiteY19" fmla="*/ 201561 h 2693565"/>
              <a:gd name="connsiteX20" fmla="*/ 2313454 w 12192000"/>
              <a:gd name="connsiteY20" fmla="*/ 207617 h 2693565"/>
              <a:gd name="connsiteX21" fmla="*/ 2319021 w 12192000"/>
              <a:gd name="connsiteY21" fmla="*/ 211049 h 2693565"/>
              <a:gd name="connsiteX22" fmla="*/ 2351943 w 12192000"/>
              <a:gd name="connsiteY22" fmla="*/ 228899 h 2693565"/>
              <a:gd name="connsiteX23" fmla="*/ 2446476 w 12192000"/>
              <a:gd name="connsiteY23" fmla="*/ 221823 h 2693565"/>
              <a:gd name="connsiteX24" fmla="*/ 2514466 w 12192000"/>
              <a:gd name="connsiteY24" fmla="*/ 225768 h 2693565"/>
              <a:gd name="connsiteX25" fmla="*/ 2519045 w 12192000"/>
              <a:gd name="connsiteY25" fmla="*/ 229167 h 2693565"/>
              <a:gd name="connsiteX26" fmla="*/ 2521518 w 12192000"/>
              <a:gd name="connsiteY26" fmla="*/ 236740 h 2693565"/>
              <a:gd name="connsiteX27" fmla="*/ 2532948 w 12192000"/>
              <a:gd name="connsiteY27" fmla="*/ 240920 h 2693565"/>
              <a:gd name="connsiteX28" fmla="*/ 2542831 w 12192000"/>
              <a:gd name="connsiteY28" fmla="*/ 250292 h 2693565"/>
              <a:gd name="connsiteX29" fmla="*/ 2951466 w 12192000"/>
              <a:gd name="connsiteY29" fmla="*/ 331735 h 2693565"/>
              <a:gd name="connsiteX30" fmla="*/ 3145677 w 12192000"/>
              <a:gd name="connsiteY30" fmla="*/ 312283 h 2693565"/>
              <a:gd name="connsiteX31" fmla="*/ 3221782 w 12192000"/>
              <a:gd name="connsiteY31" fmla="*/ 315740 h 2693565"/>
              <a:gd name="connsiteX32" fmla="*/ 3230913 w 12192000"/>
              <a:gd name="connsiteY32" fmla="*/ 323864 h 2693565"/>
              <a:gd name="connsiteX33" fmla="*/ 3343537 w 12192000"/>
              <a:gd name="connsiteY33" fmla="*/ 298906 h 2693565"/>
              <a:gd name="connsiteX34" fmla="*/ 3493591 w 12192000"/>
              <a:gd name="connsiteY34" fmla="*/ 322860 h 2693565"/>
              <a:gd name="connsiteX35" fmla="*/ 3604486 w 12192000"/>
              <a:gd name="connsiteY35" fmla="*/ 350634 h 2693565"/>
              <a:gd name="connsiteX36" fmla="*/ 3667668 w 12192000"/>
              <a:gd name="connsiteY36" fmla="*/ 362018 h 2693565"/>
              <a:gd name="connsiteX37" fmla="*/ 3712536 w 12192000"/>
              <a:gd name="connsiteY37" fmla="*/ 374952 h 2693565"/>
              <a:gd name="connsiteX38" fmla="*/ 3832709 w 12192000"/>
              <a:gd name="connsiteY38" fmla="*/ 382853 h 2693565"/>
              <a:gd name="connsiteX39" fmla="*/ 4034400 w 12192000"/>
              <a:gd name="connsiteY39" fmla="*/ 385496 h 2693565"/>
              <a:gd name="connsiteX40" fmla="*/ 4176121 w 12192000"/>
              <a:gd name="connsiteY40" fmla="*/ 430521 h 2693565"/>
              <a:gd name="connsiteX41" fmla="*/ 4258735 w 12192000"/>
              <a:gd name="connsiteY41" fmla="*/ 412077 h 2693565"/>
              <a:gd name="connsiteX42" fmla="*/ 4348797 w 12192000"/>
              <a:gd name="connsiteY42" fmla="*/ 428832 h 2693565"/>
              <a:gd name="connsiteX43" fmla="*/ 4707799 w 12192000"/>
              <a:gd name="connsiteY43" fmla="*/ 430789 h 2693565"/>
              <a:gd name="connsiteX44" fmla="*/ 4939895 w 12192000"/>
              <a:gd name="connsiteY44" fmla="*/ 425286 h 2693565"/>
              <a:gd name="connsiteX45" fmla="*/ 4972179 w 12192000"/>
              <a:gd name="connsiteY45" fmla="*/ 421596 h 2693565"/>
              <a:gd name="connsiteX46" fmla="*/ 4972746 w 12192000"/>
              <a:gd name="connsiteY46" fmla="*/ 418665 h 2693565"/>
              <a:gd name="connsiteX47" fmla="*/ 4977873 w 12192000"/>
              <a:gd name="connsiteY47" fmla="*/ 418043 h 2693565"/>
              <a:gd name="connsiteX48" fmla="*/ 4981666 w 12192000"/>
              <a:gd name="connsiteY48" fmla="*/ 420512 h 2693565"/>
              <a:gd name="connsiteX49" fmla="*/ 4987781 w 12192000"/>
              <a:gd name="connsiteY49" fmla="*/ 419813 h 2693565"/>
              <a:gd name="connsiteX50" fmla="*/ 5004292 w 12192000"/>
              <a:gd name="connsiteY50" fmla="*/ 418684 h 2693565"/>
              <a:gd name="connsiteX51" fmla="*/ 5011080 w 12192000"/>
              <a:gd name="connsiteY51" fmla="*/ 413543 h 2693565"/>
              <a:gd name="connsiteX52" fmla="*/ 5092908 w 12192000"/>
              <a:gd name="connsiteY52" fmla="*/ 417334 h 2693565"/>
              <a:gd name="connsiteX53" fmla="*/ 5117205 w 12192000"/>
              <a:gd name="connsiteY53" fmla="*/ 410915 h 2693565"/>
              <a:gd name="connsiteX54" fmla="*/ 5180020 w 12192000"/>
              <a:gd name="connsiteY54" fmla="*/ 416669 h 2693565"/>
              <a:gd name="connsiteX55" fmla="*/ 5251931 w 12192000"/>
              <a:gd name="connsiteY55" fmla="*/ 415698 h 2693565"/>
              <a:gd name="connsiteX56" fmla="*/ 5304075 w 12192000"/>
              <a:gd name="connsiteY56" fmla="*/ 410278 h 2693565"/>
              <a:gd name="connsiteX57" fmla="*/ 5437791 w 12192000"/>
              <a:gd name="connsiteY57" fmla="*/ 421851 h 2693565"/>
              <a:gd name="connsiteX58" fmla="*/ 5659855 w 12192000"/>
              <a:gd name="connsiteY58" fmla="*/ 451638 h 2693565"/>
              <a:gd name="connsiteX59" fmla="*/ 5706898 w 12192000"/>
              <a:gd name="connsiteY59" fmla="*/ 455600 h 2693565"/>
              <a:gd name="connsiteX60" fmla="*/ 5754782 w 12192000"/>
              <a:gd name="connsiteY60" fmla="*/ 439912 h 2693565"/>
              <a:gd name="connsiteX61" fmla="*/ 5780510 w 12192000"/>
              <a:gd name="connsiteY61" fmla="*/ 440576 h 2693565"/>
              <a:gd name="connsiteX62" fmla="*/ 5787158 w 12192000"/>
              <a:gd name="connsiteY62" fmla="*/ 438777 h 2693565"/>
              <a:gd name="connsiteX63" fmla="*/ 5825490 w 12192000"/>
              <a:gd name="connsiteY63" fmla="*/ 430438 h 2693565"/>
              <a:gd name="connsiteX64" fmla="*/ 5912104 w 12192000"/>
              <a:gd name="connsiteY64" fmla="*/ 461700 h 2693565"/>
              <a:gd name="connsiteX65" fmla="*/ 5978031 w 12192000"/>
              <a:gd name="connsiteY65" fmla="*/ 475635 h 2693565"/>
              <a:gd name="connsiteX66" fmla="*/ 5983729 w 12192000"/>
              <a:gd name="connsiteY66" fmla="*/ 473608 h 2693565"/>
              <a:gd name="connsiteX67" fmla="*/ 5989115 w 12192000"/>
              <a:gd name="connsiteY67" fmla="*/ 467085 h 2693565"/>
              <a:gd name="connsiteX68" fmla="*/ 6001610 w 12192000"/>
              <a:gd name="connsiteY68" fmla="*/ 466101 h 2693565"/>
              <a:gd name="connsiteX69" fmla="*/ 6014731 w 12192000"/>
              <a:gd name="connsiteY69" fmla="*/ 459798 h 2693565"/>
              <a:gd name="connsiteX70" fmla="*/ 6409381 w 12192000"/>
              <a:gd name="connsiteY70" fmla="*/ 515501 h 2693565"/>
              <a:gd name="connsiteX71" fmla="*/ 6487437 w 12192000"/>
              <a:gd name="connsiteY71" fmla="*/ 553647 h 2693565"/>
              <a:gd name="connsiteX72" fmla="*/ 6610142 w 12192000"/>
              <a:gd name="connsiteY72" fmla="*/ 557790 h 2693565"/>
              <a:gd name="connsiteX73" fmla="*/ 6683551 w 12192000"/>
              <a:gd name="connsiteY73" fmla="*/ 574296 h 2693565"/>
              <a:gd name="connsiteX74" fmla="*/ 6695459 w 12192000"/>
              <a:gd name="connsiteY74" fmla="*/ 568981 h 2693565"/>
              <a:gd name="connsiteX75" fmla="*/ 6792010 w 12192000"/>
              <a:gd name="connsiteY75" fmla="*/ 621866 h 2693565"/>
              <a:gd name="connsiteX76" fmla="*/ 6943635 w 12192000"/>
              <a:gd name="connsiteY76" fmla="*/ 638192 h 2693565"/>
              <a:gd name="connsiteX77" fmla="*/ 7059745 w 12192000"/>
              <a:gd name="connsiteY77" fmla="*/ 640725 h 2693565"/>
              <a:gd name="connsiteX78" fmla="*/ 7124112 w 12192000"/>
              <a:gd name="connsiteY78" fmla="*/ 646371 h 2693565"/>
              <a:gd name="connsiteX79" fmla="*/ 7171770 w 12192000"/>
              <a:gd name="connsiteY79" fmla="*/ 645791 h 2693565"/>
              <a:gd name="connsiteX80" fmla="*/ 7288670 w 12192000"/>
              <a:gd name="connsiteY80" fmla="*/ 669540 h 2693565"/>
              <a:gd name="connsiteX81" fmla="*/ 7480598 w 12192000"/>
              <a:gd name="connsiteY81" fmla="*/ 719452 h 2693565"/>
              <a:gd name="connsiteX82" fmla="*/ 7703580 w 12192000"/>
              <a:gd name="connsiteY82" fmla="*/ 752595 h 2693565"/>
              <a:gd name="connsiteX83" fmla="*/ 7795544 w 12192000"/>
              <a:gd name="connsiteY83" fmla="*/ 760142 h 2693565"/>
              <a:gd name="connsiteX84" fmla="*/ 8234397 w 12192000"/>
              <a:gd name="connsiteY84" fmla="*/ 817628 h 2693565"/>
              <a:gd name="connsiteX85" fmla="*/ 8335061 w 12192000"/>
              <a:gd name="connsiteY85" fmla="*/ 849146 h 2693565"/>
              <a:gd name="connsiteX86" fmla="*/ 8537578 w 12192000"/>
              <a:gd name="connsiteY86" fmla="*/ 956663 h 2693565"/>
              <a:gd name="connsiteX87" fmla="*/ 8796979 w 12192000"/>
              <a:gd name="connsiteY87" fmla="*/ 1002770 h 2693565"/>
              <a:gd name="connsiteX88" fmla="*/ 8813274 w 12192000"/>
              <a:gd name="connsiteY88" fmla="*/ 1021683 h 2693565"/>
              <a:gd name="connsiteX89" fmla="*/ 8817811 w 12192000"/>
              <a:gd name="connsiteY89" fmla="*/ 1024375 h 2693565"/>
              <a:gd name="connsiteX90" fmla="*/ 8819508 w 12192000"/>
              <a:gd name="connsiteY90" fmla="*/ 1023536 h 2693565"/>
              <a:gd name="connsiteX91" fmla="*/ 8844321 w 12192000"/>
              <a:gd name="connsiteY91" fmla="*/ 1022121 h 2693565"/>
              <a:gd name="connsiteX92" fmla="*/ 8901176 w 12192000"/>
              <a:gd name="connsiteY92" fmla="*/ 999714 h 2693565"/>
              <a:gd name="connsiteX93" fmla="*/ 8970456 w 12192000"/>
              <a:gd name="connsiteY93" fmla="*/ 971358 h 2693565"/>
              <a:gd name="connsiteX94" fmla="*/ 9021279 w 12192000"/>
              <a:gd name="connsiteY94" fmla="*/ 968334 h 2693565"/>
              <a:gd name="connsiteX95" fmla="*/ 9144634 w 12192000"/>
              <a:gd name="connsiteY95" fmla="*/ 945164 h 2693565"/>
              <a:gd name="connsiteX96" fmla="*/ 9224215 w 12192000"/>
              <a:gd name="connsiteY96" fmla="*/ 935769 h 2693565"/>
              <a:gd name="connsiteX97" fmla="*/ 9226449 w 12192000"/>
              <a:gd name="connsiteY97" fmla="*/ 935197 h 2693565"/>
              <a:gd name="connsiteX98" fmla="*/ 9242615 w 12192000"/>
              <a:gd name="connsiteY98" fmla="*/ 940365 h 2693565"/>
              <a:gd name="connsiteX99" fmla="*/ 9241484 w 12192000"/>
              <a:gd name="connsiteY99" fmla="*/ 947917 h 2693565"/>
              <a:gd name="connsiteX100" fmla="*/ 9255340 w 12192000"/>
              <a:gd name="connsiteY100" fmla="*/ 954591 h 2693565"/>
              <a:gd name="connsiteX101" fmla="*/ 9284189 w 12192000"/>
              <a:gd name="connsiteY101" fmla="*/ 954041 h 2693565"/>
              <a:gd name="connsiteX102" fmla="*/ 9294504 w 12192000"/>
              <a:gd name="connsiteY102" fmla="*/ 958215 h 2693565"/>
              <a:gd name="connsiteX103" fmla="*/ 9298497 w 12192000"/>
              <a:gd name="connsiteY103" fmla="*/ 958155 h 2693565"/>
              <a:gd name="connsiteX104" fmla="*/ 9307861 w 12192000"/>
              <a:gd name="connsiteY104" fmla="*/ 958940 h 2693565"/>
              <a:gd name="connsiteX105" fmla="*/ 9307085 w 12192000"/>
              <a:gd name="connsiteY105" fmla="*/ 954092 h 2693565"/>
              <a:gd name="connsiteX106" fmla="*/ 9319074 w 12192000"/>
              <a:gd name="connsiteY106" fmla="*/ 946047 h 2693565"/>
              <a:gd name="connsiteX107" fmla="*/ 9372632 w 12192000"/>
              <a:gd name="connsiteY107" fmla="*/ 953006 h 2693565"/>
              <a:gd name="connsiteX108" fmla="*/ 9375071 w 12192000"/>
              <a:gd name="connsiteY108" fmla="*/ 958595 h 2693565"/>
              <a:gd name="connsiteX109" fmla="*/ 9381767 w 12192000"/>
              <a:gd name="connsiteY109" fmla="*/ 959998 h 2693565"/>
              <a:gd name="connsiteX110" fmla="*/ 9387324 w 12192000"/>
              <a:gd name="connsiteY110" fmla="*/ 955424 h 2693565"/>
              <a:gd name="connsiteX111" fmla="*/ 9478921 w 12192000"/>
              <a:gd name="connsiteY111" fmla="*/ 950802 h 2693565"/>
              <a:gd name="connsiteX112" fmla="*/ 9600789 w 12192000"/>
              <a:gd name="connsiteY112" fmla="*/ 953342 h 2693565"/>
              <a:gd name="connsiteX113" fmla="*/ 9685744 w 12192000"/>
              <a:gd name="connsiteY113" fmla="*/ 982941 h 2693565"/>
              <a:gd name="connsiteX114" fmla="*/ 9694172 w 12192000"/>
              <a:gd name="connsiteY114" fmla="*/ 978796 h 2693565"/>
              <a:gd name="connsiteX115" fmla="*/ 9754661 w 12192000"/>
              <a:gd name="connsiteY115" fmla="*/ 985691 h 2693565"/>
              <a:gd name="connsiteX116" fmla="*/ 9961620 w 12192000"/>
              <a:gd name="connsiteY116" fmla="*/ 1043270 h 2693565"/>
              <a:gd name="connsiteX117" fmla="*/ 10079965 w 12192000"/>
              <a:gd name="connsiteY117" fmla="*/ 1055820 h 2693565"/>
              <a:gd name="connsiteX118" fmla="*/ 10122766 w 12192000"/>
              <a:gd name="connsiteY118" fmla="*/ 1054885 h 2693565"/>
              <a:gd name="connsiteX119" fmla="*/ 10194425 w 12192000"/>
              <a:gd name="connsiteY119" fmla="*/ 1053652 h 2693565"/>
              <a:gd name="connsiteX120" fmla="*/ 10249948 w 12192000"/>
              <a:gd name="connsiteY120" fmla="*/ 1039456 h 2693565"/>
              <a:gd name="connsiteX121" fmla="*/ 10309089 w 12192000"/>
              <a:gd name="connsiteY121" fmla="*/ 1043685 h 2693565"/>
              <a:gd name="connsiteX122" fmla="*/ 10320289 w 12192000"/>
              <a:gd name="connsiteY122" fmla="*/ 1061835 h 2693565"/>
              <a:gd name="connsiteX123" fmla="*/ 10384377 w 12192000"/>
              <a:gd name="connsiteY123" fmla="*/ 1060786 h 2693565"/>
              <a:gd name="connsiteX124" fmla="*/ 10481874 w 12192000"/>
              <a:gd name="connsiteY124" fmla="*/ 1057315 h 2693565"/>
              <a:gd name="connsiteX125" fmla="*/ 10537450 w 12192000"/>
              <a:gd name="connsiteY125" fmla="*/ 1059745 h 2693565"/>
              <a:gd name="connsiteX126" fmla="*/ 10689967 w 12192000"/>
              <a:gd name="connsiteY126" fmla="*/ 1061568 h 2693565"/>
              <a:gd name="connsiteX127" fmla="*/ 10843272 w 12192000"/>
              <a:gd name="connsiteY127" fmla="*/ 1059725 h 2693565"/>
              <a:gd name="connsiteX128" fmla="*/ 10937143 w 12192000"/>
              <a:gd name="connsiteY128" fmla="*/ 1037919 h 2693565"/>
              <a:gd name="connsiteX129" fmla="*/ 11062831 w 12192000"/>
              <a:gd name="connsiteY129" fmla="*/ 1038640 h 2693565"/>
              <a:gd name="connsiteX130" fmla="*/ 11084314 w 12192000"/>
              <a:gd name="connsiteY130" fmla="*/ 1035726 h 2693565"/>
              <a:gd name="connsiteX131" fmla="*/ 11112761 w 12192000"/>
              <a:gd name="connsiteY131" fmla="*/ 1041304 h 2693565"/>
              <a:gd name="connsiteX132" fmla="*/ 11226650 w 12192000"/>
              <a:gd name="connsiteY132" fmla="*/ 1064615 h 2693565"/>
              <a:gd name="connsiteX133" fmla="*/ 11315138 w 12192000"/>
              <a:gd name="connsiteY133" fmla="*/ 1091562 h 2693565"/>
              <a:gd name="connsiteX134" fmla="*/ 11430149 w 12192000"/>
              <a:gd name="connsiteY134" fmla="*/ 1089068 h 2693565"/>
              <a:gd name="connsiteX135" fmla="*/ 11498691 w 12192000"/>
              <a:gd name="connsiteY135" fmla="*/ 1099602 h 2693565"/>
              <a:gd name="connsiteX136" fmla="*/ 11608544 w 12192000"/>
              <a:gd name="connsiteY136" fmla="*/ 1135250 h 2693565"/>
              <a:gd name="connsiteX137" fmla="*/ 11758635 w 12192000"/>
              <a:gd name="connsiteY137" fmla="*/ 1141533 h 2693565"/>
              <a:gd name="connsiteX138" fmla="*/ 11792628 w 12192000"/>
              <a:gd name="connsiteY138" fmla="*/ 1118443 h 2693565"/>
              <a:gd name="connsiteX139" fmla="*/ 11835851 w 12192000"/>
              <a:gd name="connsiteY139" fmla="*/ 1106547 h 2693565"/>
              <a:gd name="connsiteX140" fmla="*/ 11848808 w 12192000"/>
              <a:gd name="connsiteY140" fmla="*/ 1144622 h 2693565"/>
              <a:gd name="connsiteX141" fmla="*/ 11974416 w 12192000"/>
              <a:gd name="connsiteY141" fmla="*/ 1183759 h 2693565"/>
              <a:gd name="connsiteX142" fmla="*/ 12037690 w 12192000"/>
              <a:gd name="connsiteY142" fmla="*/ 1199182 h 2693565"/>
              <a:gd name="connsiteX143" fmla="*/ 12137350 w 12192000"/>
              <a:gd name="connsiteY143" fmla="*/ 1214847 h 2693565"/>
              <a:gd name="connsiteX144" fmla="*/ 12167506 w 12192000"/>
              <a:gd name="connsiteY144" fmla="*/ 1221091 h 2693565"/>
              <a:gd name="connsiteX145" fmla="*/ 12192000 w 12192000"/>
              <a:gd name="connsiteY145" fmla="*/ 1225437 h 2693565"/>
              <a:gd name="connsiteX146" fmla="*/ 12192000 w 12192000"/>
              <a:gd name="connsiteY146" fmla="*/ 2693565 h 2693565"/>
              <a:gd name="connsiteX147" fmla="*/ 0 w 12192000"/>
              <a:gd name="connsiteY147" fmla="*/ 2693565 h 2693565"/>
              <a:gd name="connsiteX148" fmla="*/ 0 w 12192000"/>
              <a:gd name="connsiteY148" fmla="*/ 305932 h 2693565"/>
              <a:gd name="connsiteX149" fmla="*/ 7453 w 12192000"/>
              <a:gd name="connsiteY149" fmla="*/ 309471 h 2693565"/>
              <a:gd name="connsiteX150" fmla="*/ 56573 w 12192000"/>
              <a:gd name="connsiteY150" fmla="*/ 335374 h 2693565"/>
              <a:gd name="connsiteX151" fmla="*/ 184586 w 12192000"/>
              <a:gd name="connsiteY151" fmla="*/ 353266 h 2693565"/>
              <a:gd name="connsiteX152" fmla="*/ 235650 w 12192000"/>
              <a:gd name="connsiteY152" fmla="*/ 342210 h 2693565"/>
              <a:gd name="connsiteX153" fmla="*/ 333156 w 12192000"/>
              <a:gd name="connsiteY153" fmla="*/ 324339 h 2693565"/>
              <a:gd name="connsiteX154" fmla="*/ 414362 w 12192000"/>
              <a:gd name="connsiteY154" fmla="*/ 275773 h 2693565"/>
              <a:gd name="connsiteX155" fmla="*/ 509613 w 12192000"/>
              <a:gd name="connsiteY155" fmla="*/ 242197 h 2693565"/>
              <a:gd name="connsiteX156" fmla="*/ 521640 w 12192000"/>
              <a:gd name="connsiteY156" fmla="*/ 245434 h 2693565"/>
              <a:gd name="connsiteX157" fmla="*/ 575469 w 12192000"/>
              <a:gd name="connsiteY157" fmla="*/ 224434 h 2693565"/>
              <a:gd name="connsiteX158" fmla="*/ 727704 w 12192000"/>
              <a:gd name="connsiteY158" fmla="*/ 167150 h 2693565"/>
              <a:gd name="connsiteX159" fmla="*/ 835654 w 12192000"/>
              <a:gd name="connsiteY159" fmla="*/ 71601 h 2693565"/>
              <a:gd name="connsiteX160" fmla="*/ 878896 w 12192000"/>
              <a:gd name="connsiteY160" fmla="*/ 63761 h 2693565"/>
              <a:gd name="connsiteX161" fmla="*/ 951001 w 12192000"/>
              <a:gd name="connsiteY161" fmla="*/ 50233 h 2693565"/>
              <a:gd name="connsiteX162" fmla="*/ 965408 w 12192000"/>
              <a:gd name="connsiteY162" fmla="*/ 55880 h 2693565"/>
              <a:gd name="connsiteX163" fmla="*/ 971791 w 12192000"/>
              <a:gd name="connsiteY163" fmla="*/ 54603 h 2693565"/>
              <a:gd name="connsiteX164" fmla="*/ 972435 w 12192000"/>
              <a:gd name="connsiteY164" fmla="*/ 54961 h 2693565"/>
              <a:gd name="connsiteX165" fmla="*/ 973799 w 12192000"/>
              <a:gd name="connsiteY165" fmla="*/ 54202 h 2693565"/>
              <a:gd name="connsiteX166" fmla="*/ 987946 w 12192000"/>
              <a:gd name="connsiteY166" fmla="*/ 51373 h 2693565"/>
              <a:gd name="connsiteX167" fmla="*/ 1018608 w 12192000"/>
              <a:gd name="connsiteY167" fmla="*/ 55733 h 2693565"/>
              <a:gd name="connsiteX168" fmla="*/ 1037218 w 12192000"/>
              <a:gd name="connsiteY168" fmla="*/ 55219 h 2693565"/>
              <a:gd name="connsiteX169" fmla="*/ 1055961 w 12192000"/>
              <a:gd name="connsiteY169" fmla="*/ 39838 h 2693565"/>
              <a:gd name="connsiteX170" fmla="*/ 1068713 w 12192000"/>
              <a:gd name="connsiteY170" fmla="*/ 38669 h 2693565"/>
              <a:gd name="connsiteX171" fmla="*/ 1071331 w 12192000"/>
              <a:gd name="connsiteY171" fmla="*/ 36555 h 2693565"/>
              <a:gd name="connsiteX172" fmla="*/ 1078748 w 12192000"/>
              <a:gd name="connsiteY172" fmla="*/ 32518 h 2693565"/>
              <a:gd name="connsiteX173" fmla="*/ 1071510 w 12192000"/>
              <a:gd name="connsiteY173" fmla="*/ 28114 h 2693565"/>
              <a:gd name="connsiteX174" fmla="*/ 1158018 w 12192000"/>
              <a:gd name="connsiteY174" fmla="*/ 14155 h 2693565"/>
              <a:gd name="connsiteX175" fmla="*/ 1231493 w 12192000"/>
              <a:gd name="connsiteY175" fmla="*/ 2246 h 2693565"/>
              <a:gd name="connsiteX176" fmla="*/ 1355072 w 12192000"/>
              <a:gd name="connsiteY176" fmla="*/ 31208 h 2693565"/>
              <a:gd name="connsiteX177" fmla="*/ 1479835 w 12192000"/>
              <a:gd name="connsiteY177" fmla="*/ 0 h 2693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Lst>
            <a:rect l="l" t="t" r="r" b="b"/>
            <a:pathLst>
              <a:path w="12192000" h="2693565">
                <a:moveTo>
                  <a:pt x="1479835" y="0"/>
                </a:moveTo>
                <a:lnTo>
                  <a:pt x="1511804" y="3644"/>
                </a:lnTo>
                <a:lnTo>
                  <a:pt x="1540872" y="15524"/>
                </a:lnTo>
                <a:lnTo>
                  <a:pt x="1540229" y="18447"/>
                </a:lnTo>
                <a:cubicBezTo>
                  <a:pt x="1540641" y="20467"/>
                  <a:pt x="1542255" y="20832"/>
                  <a:pt x="1544831" y="20367"/>
                </a:cubicBezTo>
                <a:lnTo>
                  <a:pt x="1549414" y="19016"/>
                </a:lnTo>
                <a:lnTo>
                  <a:pt x="1554920" y="21266"/>
                </a:lnTo>
                <a:lnTo>
                  <a:pt x="1570090" y="26625"/>
                </a:lnTo>
                <a:lnTo>
                  <a:pt x="1574449" y="33255"/>
                </a:lnTo>
                <a:cubicBezTo>
                  <a:pt x="1588372" y="44475"/>
                  <a:pt x="1624928" y="36962"/>
                  <a:pt x="1634129" y="52786"/>
                </a:cubicBezTo>
                <a:lnTo>
                  <a:pt x="1653408" y="50933"/>
                </a:lnTo>
                <a:lnTo>
                  <a:pt x="1673821" y="63320"/>
                </a:lnTo>
                <a:cubicBezTo>
                  <a:pt x="1692776" y="73767"/>
                  <a:pt x="1712758" y="80831"/>
                  <a:pt x="1735578" y="74197"/>
                </a:cubicBezTo>
                <a:cubicBezTo>
                  <a:pt x="1725769" y="94019"/>
                  <a:pt x="1790078" y="74373"/>
                  <a:pt x="1803240" y="93803"/>
                </a:cubicBezTo>
                <a:cubicBezTo>
                  <a:pt x="1811054" y="109566"/>
                  <a:pt x="1832389" y="107278"/>
                  <a:pt x="1850407" y="112482"/>
                </a:cubicBezTo>
                <a:cubicBezTo>
                  <a:pt x="1866338" y="128260"/>
                  <a:pt x="1953255" y="139774"/>
                  <a:pt x="1981598" y="136278"/>
                </a:cubicBezTo>
                <a:cubicBezTo>
                  <a:pt x="2059030" y="116852"/>
                  <a:pt x="2141385" y="179647"/>
                  <a:pt x="2203718" y="165797"/>
                </a:cubicBezTo>
                <a:cubicBezTo>
                  <a:pt x="2221190" y="166649"/>
                  <a:pt x="2236289" y="169766"/>
                  <a:pt x="2249831" y="174273"/>
                </a:cubicBezTo>
                <a:lnTo>
                  <a:pt x="2284800" y="190263"/>
                </a:lnTo>
                <a:lnTo>
                  <a:pt x="2288840" y="201561"/>
                </a:lnTo>
                <a:lnTo>
                  <a:pt x="2313454" y="207617"/>
                </a:lnTo>
                <a:lnTo>
                  <a:pt x="2319021" y="211049"/>
                </a:lnTo>
                <a:cubicBezTo>
                  <a:pt x="2329636" y="217639"/>
                  <a:pt x="2340334" y="223880"/>
                  <a:pt x="2351943" y="228899"/>
                </a:cubicBezTo>
                <a:cubicBezTo>
                  <a:pt x="2369139" y="185217"/>
                  <a:pt x="2453517" y="264393"/>
                  <a:pt x="2446476" y="221823"/>
                </a:cubicBezTo>
                <a:cubicBezTo>
                  <a:pt x="2496555" y="236811"/>
                  <a:pt x="2495450" y="214816"/>
                  <a:pt x="2514466" y="225768"/>
                </a:cubicBezTo>
                <a:lnTo>
                  <a:pt x="2519045" y="229167"/>
                </a:lnTo>
                <a:lnTo>
                  <a:pt x="2521518" y="236740"/>
                </a:lnTo>
                <a:lnTo>
                  <a:pt x="2532948" y="240920"/>
                </a:lnTo>
                <a:lnTo>
                  <a:pt x="2542831" y="250292"/>
                </a:lnTo>
                <a:cubicBezTo>
                  <a:pt x="2670524" y="253866"/>
                  <a:pt x="2831439" y="351801"/>
                  <a:pt x="2951466" y="331735"/>
                </a:cubicBezTo>
                <a:lnTo>
                  <a:pt x="3145677" y="312283"/>
                </a:lnTo>
                <a:cubicBezTo>
                  <a:pt x="3166736" y="299982"/>
                  <a:pt x="3200809" y="301529"/>
                  <a:pt x="3221782" y="315740"/>
                </a:cubicBezTo>
                <a:cubicBezTo>
                  <a:pt x="3225389" y="318185"/>
                  <a:pt x="3228464" y="320921"/>
                  <a:pt x="3230913" y="323864"/>
                </a:cubicBezTo>
                <a:cubicBezTo>
                  <a:pt x="3292781" y="295375"/>
                  <a:pt x="3311084" y="320413"/>
                  <a:pt x="3343537" y="298906"/>
                </a:cubicBezTo>
                <a:cubicBezTo>
                  <a:pt x="3418860" y="303711"/>
                  <a:pt x="3463951" y="341454"/>
                  <a:pt x="3493591" y="322860"/>
                </a:cubicBezTo>
                <a:cubicBezTo>
                  <a:pt x="3529011" y="332105"/>
                  <a:pt x="3566223" y="369362"/>
                  <a:pt x="3604486" y="350634"/>
                </a:cubicBezTo>
                <a:cubicBezTo>
                  <a:pt x="3599050" y="371574"/>
                  <a:pt x="3652814" y="344238"/>
                  <a:pt x="3667668" y="362018"/>
                </a:cubicBezTo>
                <a:cubicBezTo>
                  <a:pt x="3677181" y="376788"/>
                  <a:pt x="3695715" y="371937"/>
                  <a:pt x="3712536" y="374952"/>
                </a:cubicBezTo>
                <a:cubicBezTo>
                  <a:pt x="3729245" y="388755"/>
                  <a:pt x="3808162" y="389754"/>
                  <a:pt x="3832709" y="382853"/>
                </a:cubicBezTo>
                <a:cubicBezTo>
                  <a:pt x="3898137" y="354155"/>
                  <a:pt x="3981432" y="406816"/>
                  <a:pt x="4034400" y="385496"/>
                </a:cubicBezTo>
                <a:cubicBezTo>
                  <a:pt x="4096895" y="380474"/>
                  <a:pt x="4131671" y="416106"/>
                  <a:pt x="4176121" y="430521"/>
                </a:cubicBezTo>
                <a:cubicBezTo>
                  <a:pt x="4184188" y="384912"/>
                  <a:pt x="4271961" y="453654"/>
                  <a:pt x="4258735" y="412077"/>
                </a:cubicBezTo>
                <a:cubicBezTo>
                  <a:pt x="4321188" y="423941"/>
                  <a:pt x="4292211" y="381252"/>
                  <a:pt x="4348797" y="428832"/>
                </a:cubicBezTo>
                <a:cubicBezTo>
                  <a:pt x="4462546" y="417000"/>
                  <a:pt x="4604724" y="465257"/>
                  <a:pt x="4707799" y="430789"/>
                </a:cubicBezTo>
                <a:lnTo>
                  <a:pt x="4939895" y="425286"/>
                </a:lnTo>
                <a:lnTo>
                  <a:pt x="4972179" y="421596"/>
                </a:lnTo>
                <a:cubicBezTo>
                  <a:pt x="4972369" y="420619"/>
                  <a:pt x="4972557" y="419642"/>
                  <a:pt x="4972746" y="418665"/>
                </a:cubicBezTo>
                <a:cubicBezTo>
                  <a:pt x="4973950" y="416860"/>
                  <a:pt x="4975622" y="416934"/>
                  <a:pt x="4977873" y="418043"/>
                </a:cubicBezTo>
                <a:lnTo>
                  <a:pt x="4981666" y="420512"/>
                </a:lnTo>
                <a:lnTo>
                  <a:pt x="4987781" y="419813"/>
                </a:lnTo>
                <a:lnTo>
                  <a:pt x="5004292" y="418684"/>
                </a:lnTo>
                <a:lnTo>
                  <a:pt x="5011080" y="413543"/>
                </a:lnTo>
                <a:lnTo>
                  <a:pt x="5092908" y="417334"/>
                </a:lnTo>
                <a:lnTo>
                  <a:pt x="5117205" y="410915"/>
                </a:lnTo>
                <a:cubicBezTo>
                  <a:pt x="5139341" y="405953"/>
                  <a:pt x="5161092" y="404460"/>
                  <a:pt x="5180020" y="416669"/>
                </a:cubicBezTo>
                <a:cubicBezTo>
                  <a:pt x="5178705" y="395362"/>
                  <a:pt x="5231666" y="430665"/>
                  <a:pt x="5251931" y="415698"/>
                </a:cubicBezTo>
                <a:cubicBezTo>
                  <a:pt x="5265663" y="402811"/>
                  <a:pt x="5284931" y="410521"/>
                  <a:pt x="5304075" y="410278"/>
                </a:cubicBezTo>
                <a:cubicBezTo>
                  <a:pt x="5325492" y="399487"/>
                  <a:pt x="5412373" y="411177"/>
                  <a:pt x="5437791" y="421851"/>
                </a:cubicBezTo>
                <a:cubicBezTo>
                  <a:pt x="5503260" y="460357"/>
                  <a:pt x="5606433" y="422332"/>
                  <a:pt x="5659855" y="451638"/>
                </a:cubicBezTo>
                <a:cubicBezTo>
                  <a:pt x="5676731" y="455370"/>
                  <a:pt x="5692271" y="456345"/>
                  <a:pt x="5706898" y="455600"/>
                </a:cubicBezTo>
                <a:lnTo>
                  <a:pt x="5754782" y="439912"/>
                </a:lnTo>
                <a:lnTo>
                  <a:pt x="5780510" y="440576"/>
                </a:lnTo>
                <a:lnTo>
                  <a:pt x="5787158" y="438777"/>
                </a:lnTo>
                <a:cubicBezTo>
                  <a:pt x="5799851" y="435298"/>
                  <a:pt x="5812485" y="432173"/>
                  <a:pt x="5825490" y="430438"/>
                </a:cubicBezTo>
                <a:cubicBezTo>
                  <a:pt x="5824203" y="476245"/>
                  <a:pt x="5935878" y="423245"/>
                  <a:pt x="5912104" y="461700"/>
                </a:cubicBezTo>
                <a:cubicBezTo>
                  <a:pt x="5965520" y="460532"/>
                  <a:pt x="5955632" y="481057"/>
                  <a:pt x="5978031" y="475635"/>
                </a:cubicBezTo>
                <a:lnTo>
                  <a:pt x="5983729" y="473608"/>
                </a:lnTo>
                <a:lnTo>
                  <a:pt x="5989115" y="467085"/>
                </a:lnTo>
                <a:lnTo>
                  <a:pt x="6001610" y="466101"/>
                </a:lnTo>
                <a:lnTo>
                  <a:pt x="6014731" y="459798"/>
                </a:lnTo>
                <a:cubicBezTo>
                  <a:pt x="6137008" y="489599"/>
                  <a:pt x="6303861" y="465321"/>
                  <a:pt x="6409381" y="515501"/>
                </a:cubicBezTo>
                <a:lnTo>
                  <a:pt x="6487437" y="553647"/>
                </a:lnTo>
                <a:cubicBezTo>
                  <a:pt x="6528113" y="569393"/>
                  <a:pt x="6571143" y="527170"/>
                  <a:pt x="6610142" y="557790"/>
                </a:cubicBezTo>
                <a:cubicBezTo>
                  <a:pt x="6625126" y="574906"/>
                  <a:pt x="6657993" y="582294"/>
                  <a:pt x="6683551" y="574296"/>
                </a:cubicBezTo>
                <a:cubicBezTo>
                  <a:pt x="6687949" y="572920"/>
                  <a:pt x="6691959" y="571129"/>
                  <a:pt x="6695459" y="568981"/>
                </a:cubicBezTo>
                <a:cubicBezTo>
                  <a:pt x="6742555" y="612018"/>
                  <a:pt x="6769939" y="593080"/>
                  <a:pt x="6792010" y="621866"/>
                </a:cubicBezTo>
                <a:cubicBezTo>
                  <a:pt x="6865220" y="636894"/>
                  <a:pt x="6923060" y="612894"/>
                  <a:pt x="6943635" y="638192"/>
                </a:cubicBezTo>
                <a:cubicBezTo>
                  <a:pt x="6980872" y="638645"/>
                  <a:pt x="7031062" y="613058"/>
                  <a:pt x="7059745" y="640725"/>
                </a:cubicBezTo>
                <a:cubicBezTo>
                  <a:pt x="7063016" y="619497"/>
                  <a:pt x="7102907" y="659336"/>
                  <a:pt x="7124112" y="646371"/>
                </a:cubicBezTo>
                <a:cubicBezTo>
                  <a:pt x="7139051" y="634866"/>
                  <a:pt x="7154640" y="644272"/>
                  <a:pt x="7171770" y="645791"/>
                </a:cubicBezTo>
                <a:cubicBezTo>
                  <a:pt x="7193129" y="637070"/>
                  <a:pt x="7268212" y="656632"/>
                  <a:pt x="7288670" y="669540"/>
                </a:cubicBezTo>
                <a:cubicBezTo>
                  <a:pt x="7339052" y="713700"/>
                  <a:pt x="7439044" y="685512"/>
                  <a:pt x="7480598" y="719452"/>
                </a:cubicBezTo>
                <a:cubicBezTo>
                  <a:pt x="7549749" y="733295"/>
                  <a:pt x="7651088" y="745813"/>
                  <a:pt x="7703580" y="752595"/>
                </a:cubicBezTo>
                <a:cubicBezTo>
                  <a:pt x="7767450" y="757595"/>
                  <a:pt x="7722870" y="790464"/>
                  <a:pt x="7795544" y="760142"/>
                </a:cubicBezTo>
                <a:cubicBezTo>
                  <a:pt x="7898433" y="800898"/>
                  <a:pt x="8150708" y="758225"/>
                  <a:pt x="8234397" y="817628"/>
                </a:cubicBezTo>
                <a:cubicBezTo>
                  <a:pt x="8324317" y="832462"/>
                  <a:pt x="8268141" y="831633"/>
                  <a:pt x="8335061" y="849146"/>
                </a:cubicBezTo>
                <a:cubicBezTo>
                  <a:pt x="8342399" y="903105"/>
                  <a:pt x="8500207" y="925631"/>
                  <a:pt x="8537578" y="956663"/>
                </a:cubicBezTo>
                <a:cubicBezTo>
                  <a:pt x="8631361" y="970564"/>
                  <a:pt x="8701947" y="1017329"/>
                  <a:pt x="8796979" y="1002770"/>
                </a:cubicBezTo>
                <a:cubicBezTo>
                  <a:pt x="8800805" y="1010082"/>
                  <a:pt x="8806424" y="1016287"/>
                  <a:pt x="8813274" y="1021683"/>
                </a:cubicBezTo>
                <a:lnTo>
                  <a:pt x="8817811" y="1024375"/>
                </a:lnTo>
                <a:lnTo>
                  <a:pt x="8819508" y="1023536"/>
                </a:lnTo>
                <a:cubicBezTo>
                  <a:pt x="8825917" y="1021803"/>
                  <a:pt x="8833699" y="1021195"/>
                  <a:pt x="8844321" y="1022121"/>
                </a:cubicBezTo>
                <a:cubicBezTo>
                  <a:pt x="8849047" y="973708"/>
                  <a:pt x="8866578" y="1007760"/>
                  <a:pt x="8901176" y="999714"/>
                </a:cubicBezTo>
                <a:cubicBezTo>
                  <a:pt x="8931141" y="995841"/>
                  <a:pt x="8945799" y="979520"/>
                  <a:pt x="8970456" y="971358"/>
                </a:cubicBezTo>
                <a:cubicBezTo>
                  <a:pt x="8990473" y="966128"/>
                  <a:pt x="8994851" y="980867"/>
                  <a:pt x="9021279" y="968334"/>
                </a:cubicBezTo>
                <a:cubicBezTo>
                  <a:pt x="9068612" y="982595"/>
                  <a:pt x="9107817" y="950499"/>
                  <a:pt x="9144634" y="945164"/>
                </a:cubicBezTo>
                <a:cubicBezTo>
                  <a:pt x="9156291" y="946681"/>
                  <a:pt x="9191524" y="942385"/>
                  <a:pt x="9224215" y="935769"/>
                </a:cubicBezTo>
                <a:lnTo>
                  <a:pt x="9226449" y="935197"/>
                </a:lnTo>
                <a:lnTo>
                  <a:pt x="9242615" y="940365"/>
                </a:lnTo>
                <a:cubicBezTo>
                  <a:pt x="9246547" y="942524"/>
                  <a:pt x="9247167" y="944945"/>
                  <a:pt x="9241484" y="947917"/>
                </a:cubicBezTo>
                <a:cubicBezTo>
                  <a:pt x="9245969" y="951992"/>
                  <a:pt x="9250611" y="953857"/>
                  <a:pt x="9255340" y="954591"/>
                </a:cubicBezTo>
                <a:cubicBezTo>
                  <a:pt x="9264796" y="956057"/>
                  <a:pt x="9274598" y="952996"/>
                  <a:pt x="9284189" y="954041"/>
                </a:cubicBezTo>
                <a:lnTo>
                  <a:pt x="9294504" y="958215"/>
                </a:lnTo>
                <a:lnTo>
                  <a:pt x="9298497" y="958155"/>
                </a:lnTo>
                <a:lnTo>
                  <a:pt x="9307861" y="958940"/>
                </a:lnTo>
                <a:lnTo>
                  <a:pt x="9307085" y="954092"/>
                </a:lnTo>
                <a:cubicBezTo>
                  <a:pt x="9305463" y="949397"/>
                  <a:pt x="9304383" y="944306"/>
                  <a:pt x="9319074" y="946047"/>
                </a:cubicBezTo>
                <a:cubicBezTo>
                  <a:pt x="9349305" y="951935"/>
                  <a:pt x="9361374" y="933135"/>
                  <a:pt x="9372632" y="953006"/>
                </a:cubicBezTo>
                <a:lnTo>
                  <a:pt x="9375071" y="958595"/>
                </a:lnTo>
                <a:lnTo>
                  <a:pt x="9381767" y="959998"/>
                </a:lnTo>
                <a:cubicBezTo>
                  <a:pt x="9385419" y="960114"/>
                  <a:pt x="9387600" y="958963"/>
                  <a:pt x="9387324" y="955424"/>
                </a:cubicBezTo>
                <a:cubicBezTo>
                  <a:pt x="9414634" y="972091"/>
                  <a:pt x="9449605" y="952522"/>
                  <a:pt x="9478921" y="950802"/>
                </a:cubicBezTo>
                <a:cubicBezTo>
                  <a:pt x="9499452" y="966349"/>
                  <a:pt x="9540712" y="947412"/>
                  <a:pt x="9600789" y="953342"/>
                </a:cubicBezTo>
                <a:cubicBezTo>
                  <a:pt x="9623099" y="971104"/>
                  <a:pt x="9641319" y="957149"/>
                  <a:pt x="9685744" y="982941"/>
                </a:cubicBezTo>
                <a:cubicBezTo>
                  <a:pt x="9688118" y="981338"/>
                  <a:pt x="9690956" y="979942"/>
                  <a:pt x="9694172" y="978796"/>
                </a:cubicBezTo>
                <a:cubicBezTo>
                  <a:pt x="9712854" y="972144"/>
                  <a:pt x="9739938" y="975230"/>
                  <a:pt x="9754661" y="985691"/>
                </a:cubicBezTo>
                <a:cubicBezTo>
                  <a:pt x="9826496" y="1021800"/>
                  <a:pt x="9896819" y="1029553"/>
                  <a:pt x="9961620" y="1043270"/>
                </a:cubicBezTo>
                <a:cubicBezTo>
                  <a:pt x="10035471" y="1055817"/>
                  <a:pt x="9991652" y="1018987"/>
                  <a:pt x="10079965" y="1055820"/>
                </a:cubicBezTo>
                <a:cubicBezTo>
                  <a:pt x="10091885" y="1046409"/>
                  <a:pt x="10103779" y="1047350"/>
                  <a:pt x="10122766" y="1054885"/>
                </a:cubicBezTo>
                <a:cubicBezTo>
                  <a:pt x="10158792" y="1060185"/>
                  <a:pt x="10160710" y="1033074"/>
                  <a:pt x="10194425" y="1053652"/>
                </a:cubicBezTo>
                <a:cubicBezTo>
                  <a:pt x="10190401" y="1038468"/>
                  <a:pt x="10264044" y="1056450"/>
                  <a:pt x="10249948" y="1039456"/>
                </a:cubicBezTo>
                <a:cubicBezTo>
                  <a:pt x="10275818" y="1029226"/>
                  <a:pt x="10283688" y="1052223"/>
                  <a:pt x="10309089" y="1043685"/>
                </a:cubicBezTo>
                <a:cubicBezTo>
                  <a:pt x="10335955" y="1044245"/>
                  <a:pt x="10291248" y="1057215"/>
                  <a:pt x="10320289" y="1061835"/>
                </a:cubicBezTo>
                <a:cubicBezTo>
                  <a:pt x="10355953" y="1064839"/>
                  <a:pt x="10351274" y="1091207"/>
                  <a:pt x="10384377" y="1060786"/>
                </a:cubicBezTo>
                <a:cubicBezTo>
                  <a:pt x="10420069" y="1073328"/>
                  <a:pt x="10429874" y="1059045"/>
                  <a:pt x="10481874" y="1057315"/>
                </a:cubicBezTo>
                <a:cubicBezTo>
                  <a:pt x="10501680" y="1068177"/>
                  <a:pt x="10519421" y="1065993"/>
                  <a:pt x="10537450" y="1059745"/>
                </a:cubicBezTo>
                <a:cubicBezTo>
                  <a:pt x="10586493" y="1067520"/>
                  <a:pt x="10633607" y="1060262"/>
                  <a:pt x="10689967" y="1061568"/>
                </a:cubicBezTo>
                <a:cubicBezTo>
                  <a:pt x="10748426" y="1077920"/>
                  <a:pt x="10783057" y="1058234"/>
                  <a:pt x="10843272" y="1059725"/>
                </a:cubicBezTo>
                <a:cubicBezTo>
                  <a:pt x="10898437" y="1087831"/>
                  <a:pt x="10887290" y="1031628"/>
                  <a:pt x="10937143" y="1037919"/>
                </a:cubicBezTo>
                <a:cubicBezTo>
                  <a:pt x="11015338" y="1066127"/>
                  <a:pt x="10938076" y="1019729"/>
                  <a:pt x="11062831" y="1038640"/>
                </a:cubicBezTo>
                <a:cubicBezTo>
                  <a:pt x="11069397" y="1042745"/>
                  <a:pt x="11085203" y="1040603"/>
                  <a:pt x="11084314" y="1035726"/>
                </a:cubicBezTo>
                <a:cubicBezTo>
                  <a:pt x="11092072" y="1037916"/>
                  <a:pt x="11109774" y="1048720"/>
                  <a:pt x="11112761" y="1041304"/>
                </a:cubicBezTo>
                <a:cubicBezTo>
                  <a:pt x="11152966" y="1044024"/>
                  <a:pt x="11192190" y="1052052"/>
                  <a:pt x="11226650" y="1064615"/>
                </a:cubicBezTo>
                <a:cubicBezTo>
                  <a:pt x="11305689" y="1058552"/>
                  <a:pt x="11258784" y="1090166"/>
                  <a:pt x="11315138" y="1091562"/>
                </a:cubicBezTo>
                <a:cubicBezTo>
                  <a:pt x="11361985" y="1080652"/>
                  <a:pt x="11377018" y="1094351"/>
                  <a:pt x="11430149" y="1089068"/>
                </a:cubicBezTo>
                <a:cubicBezTo>
                  <a:pt x="11444825" y="1115277"/>
                  <a:pt x="11479264" y="1090856"/>
                  <a:pt x="11498691" y="1099602"/>
                </a:cubicBezTo>
                <a:cubicBezTo>
                  <a:pt x="11534287" y="1073718"/>
                  <a:pt x="11574772" y="1132835"/>
                  <a:pt x="11608544" y="1135250"/>
                </a:cubicBezTo>
                <a:cubicBezTo>
                  <a:pt x="11665899" y="1134901"/>
                  <a:pt x="11730579" y="1110553"/>
                  <a:pt x="11758635" y="1141533"/>
                </a:cubicBezTo>
                <a:cubicBezTo>
                  <a:pt x="11764015" y="1130111"/>
                  <a:pt x="11760429" y="1113687"/>
                  <a:pt x="11792628" y="1118443"/>
                </a:cubicBezTo>
                <a:cubicBezTo>
                  <a:pt x="11806166" y="1113506"/>
                  <a:pt x="11810246" y="1095634"/>
                  <a:pt x="11835851" y="1106547"/>
                </a:cubicBezTo>
                <a:cubicBezTo>
                  <a:pt x="11801664" y="1119996"/>
                  <a:pt x="11855557" y="1126304"/>
                  <a:pt x="11848808" y="1144622"/>
                </a:cubicBezTo>
                <a:cubicBezTo>
                  <a:pt x="11888209" y="1159428"/>
                  <a:pt x="11982396" y="1150542"/>
                  <a:pt x="11974416" y="1183759"/>
                </a:cubicBezTo>
                <a:cubicBezTo>
                  <a:pt x="11984558" y="1204467"/>
                  <a:pt x="12039206" y="1177765"/>
                  <a:pt x="12037690" y="1199182"/>
                </a:cubicBezTo>
                <a:cubicBezTo>
                  <a:pt x="12061583" y="1187085"/>
                  <a:pt x="12100041" y="1212725"/>
                  <a:pt x="12137350" y="1214847"/>
                </a:cubicBezTo>
                <a:cubicBezTo>
                  <a:pt x="12143663" y="1225017"/>
                  <a:pt x="12152270" y="1225179"/>
                  <a:pt x="12167506" y="1221091"/>
                </a:cubicBezTo>
                <a:lnTo>
                  <a:pt x="12192000" y="1225437"/>
                </a:lnTo>
                <a:lnTo>
                  <a:pt x="12192000" y="2693565"/>
                </a:lnTo>
                <a:lnTo>
                  <a:pt x="0" y="2693565"/>
                </a:lnTo>
                <a:lnTo>
                  <a:pt x="0" y="305932"/>
                </a:lnTo>
                <a:lnTo>
                  <a:pt x="7453" y="309471"/>
                </a:lnTo>
                <a:cubicBezTo>
                  <a:pt x="23896" y="319081"/>
                  <a:pt x="38977" y="328472"/>
                  <a:pt x="56573" y="335374"/>
                </a:cubicBezTo>
                <a:cubicBezTo>
                  <a:pt x="69155" y="358380"/>
                  <a:pt x="163342" y="348134"/>
                  <a:pt x="184586" y="353266"/>
                </a:cubicBezTo>
                <a:cubicBezTo>
                  <a:pt x="214121" y="345491"/>
                  <a:pt x="204765" y="347033"/>
                  <a:pt x="235650" y="342210"/>
                </a:cubicBezTo>
                <a:cubicBezTo>
                  <a:pt x="247937" y="316367"/>
                  <a:pt x="302580" y="328405"/>
                  <a:pt x="333156" y="324339"/>
                </a:cubicBezTo>
                <a:cubicBezTo>
                  <a:pt x="339717" y="301268"/>
                  <a:pt x="360087" y="295523"/>
                  <a:pt x="414362" y="275773"/>
                </a:cubicBezTo>
                <a:cubicBezTo>
                  <a:pt x="420721" y="249657"/>
                  <a:pt x="488456" y="282645"/>
                  <a:pt x="509613" y="242197"/>
                </a:cubicBezTo>
                <a:cubicBezTo>
                  <a:pt x="513387" y="243636"/>
                  <a:pt x="517437" y="244726"/>
                  <a:pt x="521640" y="245434"/>
                </a:cubicBezTo>
                <a:cubicBezTo>
                  <a:pt x="546049" y="249549"/>
                  <a:pt x="570152" y="240147"/>
                  <a:pt x="575469" y="224434"/>
                </a:cubicBezTo>
                <a:cubicBezTo>
                  <a:pt x="614641" y="165790"/>
                  <a:pt x="675649" y="197289"/>
                  <a:pt x="727704" y="167150"/>
                </a:cubicBezTo>
                <a:cubicBezTo>
                  <a:pt x="789763" y="136526"/>
                  <a:pt x="780796" y="134575"/>
                  <a:pt x="835654" y="71601"/>
                </a:cubicBezTo>
                <a:cubicBezTo>
                  <a:pt x="855810" y="80465"/>
                  <a:pt x="866761" y="76836"/>
                  <a:pt x="878896" y="63761"/>
                </a:cubicBezTo>
                <a:cubicBezTo>
                  <a:pt x="909898" y="49812"/>
                  <a:pt x="935837" y="82137"/>
                  <a:pt x="951001" y="50233"/>
                </a:cubicBezTo>
                <a:cubicBezTo>
                  <a:pt x="953370" y="55026"/>
                  <a:pt x="958711" y="56299"/>
                  <a:pt x="965408" y="55880"/>
                </a:cubicBezTo>
                <a:lnTo>
                  <a:pt x="971791" y="54603"/>
                </a:lnTo>
                <a:lnTo>
                  <a:pt x="972435" y="54961"/>
                </a:lnTo>
                <a:lnTo>
                  <a:pt x="973799" y="54202"/>
                </a:lnTo>
                <a:lnTo>
                  <a:pt x="987946" y="51373"/>
                </a:lnTo>
                <a:cubicBezTo>
                  <a:pt x="1003526" y="47416"/>
                  <a:pt x="1018060" y="43999"/>
                  <a:pt x="1018608" y="55733"/>
                </a:cubicBezTo>
                <a:cubicBezTo>
                  <a:pt x="1027284" y="57464"/>
                  <a:pt x="1033006" y="56925"/>
                  <a:pt x="1037218" y="55219"/>
                </a:cubicBezTo>
                <a:cubicBezTo>
                  <a:pt x="1045641" y="51809"/>
                  <a:pt x="1048029" y="43734"/>
                  <a:pt x="1055961" y="39838"/>
                </a:cubicBezTo>
                <a:lnTo>
                  <a:pt x="1068713" y="38669"/>
                </a:lnTo>
                <a:lnTo>
                  <a:pt x="1071331" y="36555"/>
                </a:lnTo>
                <a:lnTo>
                  <a:pt x="1078748" y="32518"/>
                </a:lnTo>
                <a:lnTo>
                  <a:pt x="1071510" y="28114"/>
                </a:lnTo>
                <a:cubicBezTo>
                  <a:pt x="1063911" y="24295"/>
                  <a:pt x="1145676" y="19987"/>
                  <a:pt x="1158018" y="14155"/>
                </a:cubicBezTo>
                <a:lnTo>
                  <a:pt x="1231493" y="2246"/>
                </a:lnTo>
                <a:lnTo>
                  <a:pt x="1355072" y="31208"/>
                </a:lnTo>
                <a:cubicBezTo>
                  <a:pt x="1384547" y="167"/>
                  <a:pt x="1449853" y="16313"/>
                  <a:pt x="1479835" y="0"/>
                </a:cubicBez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itle 1">
            <a:extLst>
              <a:ext uri="{FF2B5EF4-FFF2-40B4-BE49-F238E27FC236}">
                <a16:creationId xmlns:a16="http://schemas.microsoft.com/office/drawing/2014/main" id="{FA89E57A-3E7D-6DB9-8D20-8DF0A302E6AD}"/>
              </a:ext>
            </a:extLst>
          </p:cNvPr>
          <p:cNvSpPr txBox="1">
            <a:spLocks/>
          </p:cNvSpPr>
          <p:nvPr/>
        </p:nvSpPr>
        <p:spPr>
          <a:xfrm>
            <a:off x="634315" y="3845592"/>
            <a:ext cx="6899280" cy="521001"/>
          </a:xfrm>
          <a:prstGeom prst="rect">
            <a:avLst/>
          </a:prstGeom>
        </p:spPr>
        <p:txBody>
          <a:bodyPr spcFirstLastPara="1" vert="horz" lIns="91440" tIns="45720" rIns="91440" bIns="45720" rtlCol="0" anchor="b"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400"/>
              <a:buFont typeface="Calibri"/>
              <a:buNone/>
              <a:defRPr sz="3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pPr>
              <a:spcBef>
                <a:spcPct val="0"/>
              </a:spcBef>
              <a:spcAft>
                <a:spcPts val="600"/>
              </a:spcAft>
            </a:pPr>
            <a:r>
              <a:rPr lang="en-US" sz="2500" kern="1200" dirty="0">
                <a:solidFill>
                  <a:schemeClr val="bg2"/>
                </a:solidFill>
                <a:latin typeface="Candara" panose="020E0502030303020204" pitchFamily="34" charset="0"/>
                <a:ea typeface="+mj-ea"/>
                <a:cs typeface="+mj-cs"/>
              </a:rPr>
              <a:t>Image Generation</a:t>
            </a:r>
          </a:p>
        </p:txBody>
      </p:sp>
      <p:sp>
        <p:nvSpPr>
          <p:cNvPr id="1041" name="Freeform: Shape 1040">
            <a:extLst>
              <a:ext uri="{FF2B5EF4-FFF2-40B4-BE49-F238E27FC236}">
                <a16:creationId xmlns:a16="http://schemas.microsoft.com/office/drawing/2014/main" id="{805A1D6A-0939-4B37-AFBF-9557261FBD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957917" y="0"/>
            <a:ext cx="5186083" cy="482493"/>
          </a:xfrm>
          <a:custGeom>
            <a:avLst/>
            <a:gdLst>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127968 w 6884912"/>
              <a:gd name="connsiteY58" fmla="*/ 287613 h 1161397"/>
              <a:gd name="connsiteX59" fmla="*/ 3222191 w 6884912"/>
              <a:gd name="connsiteY59" fmla="*/ 307887 h 1161397"/>
              <a:gd name="connsiteX60" fmla="*/ 3227953 w 6884912"/>
              <a:gd name="connsiteY60" fmla="*/ 297650 h 1161397"/>
              <a:gd name="connsiteX61" fmla="*/ 3287859 w 6884912"/>
              <a:gd name="connsiteY61" fmla="*/ 287558 h 1161397"/>
              <a:gd name="connsiteX62" fmla="*/ 3510042 w 6884912"/>
              <a:gd name="connsiteY62" fmla="*/ 311820 h 1161397"/>
              <a:gd name="connsiteX63" fmla="*/ 3626773 w 6884912"/>
              <a:gd name="connsiteY63" fmla="*/ 290452 h 1161397"/>
              <a:gd name="connsiteX64" fmla="*/ 3666217 w 6884912"/>
              <a:gd name="connsiteY64" fmla="*/ 273255 h 1161397"/>
              <a:gd name="connsiteX65" fmla="*/ 3732427 w 6884912"/>
              <a:gd name="connsiteY65" fmla="*/ 245039 h 1161397"/>
              <a:gd name="connsiteX66" fmla="*/ 3777022 w 6884912"/>
              <a:gd name="connsiteY66" fmla="*/ 200276 h 1161397"/>
              <a:gd name="connsiteX67" fmla="*/ 3791246 w 6884912"/>
              <a:gd name="connsiteY67" fmla="*/ 189996 h 1161397"/>
              <a:gd name="connsiteX68" fmla="*/ 3819864 w 6884912"/>
              <a:gd name="connsiteY68" fmla="*/ 194605 h 1161397"/>
              <a:gd name="connsiteX69" fmla="*/ 3830398 w 6884912"/>
              <a:gd name="connsiteY69" fmla="*/ 188383 h 1161397"/>
              <a:gd name="connsiteX70" fmla="*/ 3834360 w 6884912"/>
              <a:gd name="connsiteY70" fmla="*/ 188992 h 1161397"/>
              <a:gd name="connsiteX71" fmla="*/ 3843715 w 6884912"/>
              <a:gd name="connsiteY71" fmla="*/ 188752 h 1161397"/>
              <a:gd name="connsiteX72" fmla="*/ 3842609 w 6884912"/>
              <a:gd name="connsiteY72" fmla="*/ 197386 h 1161397"/>
              <a:gd name="connsiteX73" fmla="*/ 3853961 w 6884912"/>
              <a:gd name="connsiteY73" fmla="*/ 213380 h 1161397"/>
              <a:gd name="connsiteX74" fmla="*/ 3907640 w 6884912"/>
              <a:gd name="connsiteY74" fmla="*/ 207568 h 1161397"/>
              <a:gd name="connsiteX75" fmla="*/ 3910449 w 6884912"/>
              <a:gd name="connsiteY75" fmla="*/ 197808 h 1161397"/>
              <a:gd name="connsiteX76" fmla="*/ 3917197 w 6884912"/>
              <a:gd name="connsiteY76" fmla="*/ 196121 h 1161397"/>
              <a:gd name="connsiteX77" fmla="*/ 3922400 w 6884912"/>
              <a:gd name="connsiteY77" fmla="*/ 205056 h 1161397"/>
              <a:gd name="connsiteX78" fmla="*/ 4013061 w 6884912"/>
              <a:gd name="connsiteY78" fmla="*/ 224874 h 1161397"/>
              <a:gd name="connsiteX79" fmla="*/ 4134285 w 6884912"/>
              <a:gd name="connsiteY79" fmla="*/ 235592 h 1161397"/>
              <a:gd name="connsiteX80" fmla="*/ 4220717 w 6884912"/>
              <a:gd name="connsiteY80" fmla="*/ 192946 h 1161397"/>
              <a:gd name="connsiteX81" fmla="*/ 4228802 w 6884912"/>
              <a:gd name="connsiteY81" fmla="*/ 201468 h 1161397"/>
              <a:gd name="connsiteX82" fmla="*/ 4289361 w 6884912"/>
              <a:gd name="connsiteY82" fmla="*/ 196642 h 1161397"/>
              <a:gd name="connsiteX83" fmla="*/ 4498913 w 6884912"/>
              <a:gd name="connsiteY83" fmla="*/ 118915 h 1161397"/>
              <a:gd name="connsiteX84" fmla="*/ 4617330 w 6884912"/>
              <a:gd name="connsiteY84" fmla="*/ 111163 h 1161397"/>
              <a:gd name="connsiteX85" fmla="*/ 4659778 w 6884912"/>
              <a:gd name="connsiteY85" fmla="*/ 118219 h 1161397"/>
              <a:gd name="connsiteX86" fmla="*/ 4730870 w 6884912"/>
              <a:gd name="connsiteY86" fmla="*/ 129432 h 1161397"/>
              <a:gd name="connsiteX87" fmla="*/ 4785037 w 6884912"/>
              <a:gd name="connsiteY87" fmla="*/ 161964 h 1161397"/>
              <a:gd name="connsiteX88" fmla="*/ 4844073 w 6884912"/>
              <a:gd name="connsiteY88" fmla="*/ 161768 h 1161397"/>
              <a:gd name="connsiteX89" fmla="*/ 4856454 w 6884912"/>
              <a:gd name="connsiteY89" fmla="*/ 130488 h 1161397"/>
              <a:gd name="connsiteX90" fmla="*/ 4920038 w 6884912"/>
              <a:gd name="connsiteY90" fmla="*/ 140418 h 1161397"/>
              <a:gd name="connsiteX91" fmla="*/ 5016639 w 6884912"/>
              <a:gd name="connsiteY91" fmla="*/ 158905 h 1161397"/>
              <a:gd name="connsiteX92" fmla="*/ 5072009 w 6884912"/>
              <a:gd name="connsiteY92" fmla="*/ 161502 h 1161397"/>
              <a:gd name="connsiteX93" fmla="*/ 5223626 w 6884912"/>
              <a:gd name="connsiteY93" fmla="*/ 177356 h 1161397"/>
              <a:gd name="connsiteX94" fmla="*/ 5375773 w 6884912"/>
              <a:gd name="connsiteY94" fmla="*/ 199913 h 1161397"/>
              <a:gd name="connsiteX95" fmla="*/ 5467502 w 6884912"/>
              <a:gd name="connsiteY95" fmla="*/ 250963 h 1161397"/>
              <a:gd name="connsiteX96" fmla="*/ 5592395 w 6884912"/>
              <a:gd name="connsiteY96" fmla="*/ 265434 h 1161397"/>
              <a:gd name="connsiteX97" fmla="*/ 5613532 w 6884912"/>
              <a:gd name="connsiteY97" fmla="*/ 273379 h 1161397"/>
              <a:gd name="connsiteX98" fmla="*/ 5642173 w 6884912"/>
              <a:gd name="connsiteY98" fmla="*/ 266904 h 1161397"/>
              <a:gd name="connsiteX99" fmla="*/ 5756910 w 6884912"/>
              <a:gd name="connsiteY99" fmla="*/ 239211 h 1161397"/>
              <a:gd name="connsiteX100" fmla="*/ 5846667 w 6884912"/>
              <a:gd name="connsiteY100" fmla="*/ 201786 h 1161397"/>
              <a:gd name="connsiteX101" fmla="*/ 5960732 w 6884912"/>
              <a:gd name="connsiteY101" fmla="*/ 220708 h 1161397"/>
              <a:gd name="connsiteX102" fmla="*/ 6029542 w 6884912"/>
              <a:gd name="connsiteY102" fmla="*/ 210339 h 1161397"/>
              <a:gd name="connsiteX103" fmla="*/ 6141123 w 6884912"/>
              <a:gd name="connsiteY103" fmla="*/ 159923 h 1161397"/>
              <a:gd name="connsiteX104" fmla="*/ 6290640 w 6884912"/>
              <a:gd name="connsiteY104" fmla="*/ 167441 h 1161397"/>
              <a:gd name="connsiteX105" fmla="*/ 6322806 w 6884912"/>
              <a:gd name="connsiteY105" fmla="*/ 213293 h 1161397"/>
              <a:gd name="connsiteX106" fmla="*/ 6364914 w 6884912"/>
              <a:gd name="connsiteY106" fmla="*/ 240140 h 1161397"/>
              <a:gd name="connsiteX107" fmla="*/ 6380420 w 6884912"/>
              <a:gd name="connsiteY107" fmla="*/ 173195 h 1161397"/>
              <a:gd name="connsiteX108" fmla="*/ 6507891 w 6884912"/>
              <a:gd name="connsiteY108" fmla="*/ 118474 h 1161397"/>
              <a:gd name="connsiteX109" fmla="*/ 6571807 w 6884912"/>
              <a:gd name="connsiteY109" fmla="*/ 98636 h 1161397"/>
              <a:gd name="connsiteX110" fmla="*/ 6671880 w 6884912"/>
              <a:gd name="connsiteY110" fmla="*/ 82931 h 1161397"/>
              <a:gd name="connsiteX111" fmla="*/ 6702266 w 6884912"/>
              <a:gd name="connsiteY111" fmla="*/ 75470 h 1161397"/>
              <a:gd name="connsiteX112" fmla="*/ 6845802 w 6884912"/>
              <a:gd name="connsiteY112" fmla="*/ 24496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66980 w 6884912"/>
              <a:gd name="connsiteY42" fmla="*/ 550413 h 1161397"/>
              <a:gd name="connsiteX43" fmla="*/ 2352236 w 6884912"/>
              <a:gd name="connsiteY43" fmla="*/ 519602 h 1161397"/>
              <a:gd name="connsiteX44" fmla="*/ 2420791 w 6884912"/>
              <a:gd name="connsiteY44" fmla="*/ 492826 h 1161397"/>
              <a:gd name="connsiteX45" fmla="*/ 2489932 w 6884912"/>
              <a:gd name="connsiteY45" fmla="*/ 507864 h 1161397"/>
              <a:gd name="connsiteX46" fmla="*/ 2512917 w 6884912"/>
              <a:gd name="connsiteY46" fmla="*/ 489127 h 1161397"/>
              <a:gd name="connsiteX47" fmla="*/ 2516783 w 6884912"/>
              <a:gd name="connsiteY47" fmla="*/ 485473 h 1161397"/>
              <a:gd name="connsiteX48" fmla="*/ 2534360 w 6884912"/>
              <a:gd name="connsiteY48" fmla="*/ 480064 h 1161397"/>
              <a:gd name="connsiteX49" fmla="*/ 2536691 w 6884912"/>
              <a:gd name="connsiteY49" fmla="*/ 467018 h 1161397"/>
              <a:gd name="connsiteX50" fmla="*/ 2561265 w 6884912"/>
              <a:gd name="connsiteY50" fmla="*/ 450623 h 1161397"/>
              <a:gd name="connsiteX51" fmla="*/ 2594349 w 6884912"/>
              <a:gd name="connsiteY51" fmla="*/ 443884 h 1161397"/>
              <a:gd name="connsiteX52" fmla="*/ 2754324 w 6884912"/>
              <a:gd name="connsiteY52" fmla="*/ 424766 h 1161397"/>
              <a:gd name="connsiteX53" fmla="*/ 2848470 w 6884912"/>
              <a:gd name="connsiteY53" fmla="*/ 405966 h 1161397"/>
              <a:gd name="connsiteX54" fmla="*/ 2881772 w 6884912"/>
              <a:gd name="connsiteY54" fmla="*/ 387260 h 1161397"/>
              <a:gd name="connsiteX55" fmla="*/ 2929932 w 6884912"/>
              <a:gd name="connsiteY55" fmla="*/ 368912 h 1161397"/>
              <a:gd name="connsiteX56" fmla="*/ 3013020 w 6884912"/>
              <a:gd name="connsiteY56" fmla="*/ 327578 h 1161397"/>
              <a:gd name="connsiteX57" fmla="*/ 3127968 w 6884912"/>
              <a:gd name="connsiteY57" fmla="*/ 287613 h 1161397"/>
              <a:gd name="connsiteX58" fmla="*/ 3222191 w 6884912"/>
              <a:gd name="connsiteY58" fmla="*/ 307887 h 1161397"/>
              <a:gd name="connsiteX59" fmla="*/ 3227953 w 6884912"/>
              <a:gd name="connsiteY59" fmla="*/ 297650 h 1161397"/>
              <a:gd name="connsiteX60" fmla="*/ 3287859 w 6884912"/>
              <a:gd name="connsiteY60" fmla="*/ 287558 h 1161397"/>
              <a:gd name="connsiteX61" fmla="*/ 3510042 w 6884912"/>
              <a:gd name="connsiteY61" fmla="*/ 311820 h 1161397"/>
              <a:gd name="connsiteX62" fmla="*/ 3626773 w 6884912"/>
              <a:gd name="connsiteY62" fmla="*/ 290452 h 1161397"/>
              <a:gd name="connsiteX63" fmla="*/ 3666217 w 6884912"/>
              <a:gd name="connsiteY63" fmla="*/ 273255 h 1161397"/>
              <a:gd name="connsiteX64" fmla="*/ 3732427 w 6884912"/>
              <a:gd name="connsiteY64" fmla="*/ 245039 h 1161397"/>
              <a:gd name="connsiteX65" fmla="*/ 3777022 w 6884912"/>
              <a:gd name="connsiteY65" fmla="*/ 200276 h 1161397"/>
              <a:gd name="connsiteX66" fmla="*/ 3791246 w 6884912"/>
              <a:gd name="connsiteY66" fmla="*/ 189996 h 1161397"/>
              <a:gd name="connsiteX67" fmla="*/ 3819864 w 6884912"/>
              <a:gd name="connsiteY67" fmla="*/ 194605 h 1161397"/>
              <a:gd name="connsiteX68" fmla="*/ 3830398 w 6884912"/>
              <a:gd name="connsiteY68" fmla="*/ 188383 h 1161397"/>
              <a:gd name="connsiteX69" fmla="*/ 3834360 w 6884912"/>
              <a:gd name="connsiteY69" fmla="*/ 188992 h 1161397"/>
              <a:gd name="connsiteX70" fmla="*/ 3843715 w 6884912"/>
              <a:gd name="connsiteY70" fmla="*/ 188752 h 1161397"/>
              <a:gd name="connsiteX71" fmla="*/ 3842609 w 6884912"/>
              <a:gd name="connsiteY71" fmla="*/ 197386 h 1161397"/>
              <a:gd name="connsiteX72" fmla="*/ 3853961 w 6884912"/>
              <a:gd name="connsiteY72" fmla="*/ 213380 h 1161397"/>
              <a:gd name="connsiteX73" fmla="*/ 3907640 w 6884912"/>
              <a:gd name="connsiteY73" fmla="*/ 207568 h 1161397"/>
              <a:gd name="connsiteX74" fmla="*/ 3910449 w 6884912"/>
              <a:gd name="connsiteY74" fmla="*/ 197808 h 1161397"/>
              <a:gd name="connsiteX75" fmla="*/ 3917197 w 6884912"/>
              <a:gd name="connsiteY75" fmla="*/ 196121 h 1161397"/>
              <a:gd name="connsiteX76" fmla="*/ 3922400 w 6884912"/>
              <a:gd name="connsiteY76" fmla="*/ 205056 h 1161397"/>
              <a:gd name="connsiteX77" fmla="*/ 4013061 w 6884912"/>
              <a:gd name="connsiteY77" fmla="*/ 224874 h 1161397"/>
              <a:gd name="connsiteX78" fmla="*/ 4134285 w 6884912"/>
              <a:gd name="connsiteY78" fmla="*/ 235592 h 1161397"/>
              <a:gd name="connsiteX79" fmla="*/ 4220717 w 6884912"/>
              <a:gd name="connsiteY79" fmla="*/ 192946 h 1161397"/>
              <a:gd name="connsiteX80" fmla="*/ 4228802 w 6884912"/>
              <a:gd name="connsiteY80" fmla="*/ 201468 h 1161397"/>
              <a:gd name="connsiteX81" fmla="*/ 4289361 w 6884912"/>
              <a:gd name="connsiteY81" fmla="*/ 196642 h 1161397"/>
              <a:gd name="connsiteX82" fmla="*/ 4498913 w 6884912"/>
              <a:gd name="connsiteY82" fmla="*/ 118915 h 1161397"/>
              <a:gd name="connsiteX83" fmla="*/ 4617330 w 6884912"/>
              <a:gd name="connsiteY83" fmla="*/ 111163 h 1161397"/>
              <a:gd name="connsiteX84" fmla="*/ 4659778 w 6884912"/>
              <a:gd name="connsiteY84" fmla="*/ 118219 h 1161397"/>
              <a:gd name="connsiteX85" fmla="*/ 4730870 w 6884912"/>
              <a:gd name="connsiteY85" fmla="*/ 129432 h 1161397"/>
              <a:gd name="connsiteX86" fmla="*/ 4785037 w 6884912"/>
              <a:gd name="connsiteY86" fmla="*/ 161964 h 1161397"/>
              <a:gd name="connsiteX87" fmla="*/ 4844073 w 6884912"/>
              <a:gd name="connsiteY87" fmla="*/ 161768 h 1161397"/>
              <a:gd name="connsiteX88" fmla="*/ 4856454 w 6884912"/>
              <a:gd name="connsiteY88" fmla="*/ 130488 h 1161397"/>
              <a:gd name="connsiteX89" fmla="*/ 4920038 w 6884912"/>
              <a:gd name="connsiteY89" fmla="*/ 140418 h 1161397"/>
              <a:gd name="connsiteX90" fmla="*/ 5016639 w 6884912"/>
              <a:gd name="connsiteY90" fmla="*/ 158905 h 1161397"/>
              <a:gd name="connsiteX91" fmla="*/ 5072009 w 6884912"/>
              <a:gd name="connsiteY91" fmla="*/ 161502 h 1161397"/>
              <a:gd name="connsiteX92" fmla="*/ 5223626 w 6884912"/>
              <a:gd name="connsiteY92" fmla="*/ 177356 h 1161397"/>
              <a:gd name="connsiteX93" fmla="*/ 5375773 w 6884912"/>
              <a:gd name="connsiteY93" fmla="*/ 199913 h 1161397"/>
              <a:gd name="connsiteX94" fmla="*/ 5467502 w 6884912"/>
              <a:gd name="connsiteY94" fmla="*/ 250963 h 1161397"/>
              <a:gd name="connsiteX95" fmla="*/ 5592395 w 6884912"/>
              <a:gd name="connsiteY95" fmla="*/ 265434 h 1161397"/>
              <a:gd name="connsiteX96" fmla="*/ 5613532 w 6884912"/>
              <a:gd name="connsiteY96" fmla="*/ 273379 h 1161397"/>
              <a:gd name="connsiteX97" fmla="*/ 5642173 w 6884912"/>
              <a:gd name="connsiteY97" fmla="*/ 266904 h 1161397"/>
              <a:gd name="connsiteX98" fmla="*/ 5756910 w 6884912"/>
              <a:gd name="connsiteY98" fmla="*/ 239211 h 1161397"/>
              <a:gd name="connsiteX99" fmla="*/ 5846667 w 6884912"/>
              <a:gd name="connsiteY99" fmla="*/ 201786 h 1161397"/>
              <a:gd name="connsiteX100" fmla="*/ 5960732 w 6884912"/>
              <a:gd name="connsiteY100" fmla="*/ 220708 h 1161397"/>
              <a:gd name="connsiteX101" fmla="*/ 6029542 w 6884912"/>
              <a:gd name="connsiteY101" fmla="*/ 210339 h 1161397"/>
              <a:gd name="connsiteX102" fmla="*/ 6141123 w 6884912"/>
              <a:gd name="connsiteY102" fmla="*/ 159923 h 1161397"/>
              <a:gd name="connsiteX103" fmla="*/ 6290640 w 6884912"/>
              <a:gd name="connsiteY103" fmla="*/ 167441 h 1161397"/>
              <a:gd name="connsiteX104" fmla="*/ 6322806 w 6884912"/>
              <a:gd name="connsiteY104" fmla="*/ 213293 h 1161397"/>
              <a:gd name="connsiteX105" fmla="*/ 6364914 w 6884912"/>
              <a:gd name="connsiteY105" fmla="*/ 240140 h 1161397"/>
              <a:gd name="connsiteX106" fmla="*/ 6380420 w 6884912"/>
              <a:gd name="connsiteY106" fmla="*/ 173195 h 1161397"/>
              <a:gd name="connsiteX107" fmla="*/ 6507891 w 6884912"/>
              <a:gd name="connsiteY107" fmla="*/ 118474 h 1161397"/>
              <a:gd name="connsiteX108" fmla="*/ 6571807 w 6884912"/>
              <a:gd name="connsiteY108" fmla="*/ 98636 h 1161397"/>
              <a:gd name="connsiteX109" fmla="*/ 6671880 w 6884912"/>
              <a:gd name="connsiteY109" fmla="*/ 82931 h 1161397"/>
              <a:gd name="connsiteX110" fmla="*/ 6702266 w 6884912"/>
              <a:gd name="connsiteY110" fmla="*/ 75470 h 1161397"/>
              <a:gd name="connsiteX111" fmla="*/ 6845802 w 6884912"/>
              <a:gd name="connsiteY111" fmla="*/ 24496 h 1161397"/>
              <a:gd name="connsiteX112" fmla="*/ 6884912 w 6884912"/>
              <a:gd name="connsiteY112"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2808 h 1161397"/>
              <a:gd name="connsiteX42" fmla="*/ 2066980 w 6884912"/>
              <a:gd name="connsiteY42" fmla="*/ 550413 h 1161397"/>
              <a:gd name="connsiteX43" fmla="*/ 2352236 w 6884912"/>
              <a:gd name="connsiteY43" fmla="*/ 519602 h 1161397"/>
              <a:gd name="connsiteX44" fmla="*/ 2420791 w 6884912"/>
              <a:gd name="connsiteY44" fmla="*/ 492826 h 1161397"/>
              <a:gd name="connsiteX45" fmla="*/ 2489932 w 6884912"/>
              <a:gd name="connsiteY45" fmla="*/ 507864 h 1161397"/>
              <a:gd name="connsiteX46" fmla="*/ 2512917 w 6884912"/>
              <a:gd name="connsiteY46" fmla="*/ 489127 h 1161397"/>
              <a:gd name="connsiteX47" fmla="*/ 2516783 w 6884912"/>
              <a:gd name="connsiteY47" fmla="*/ 485473 h 1161397"/>
              <a:gd name="connsiteX48" fmla="*/ 2534360 w 6884912"/>
              <a:gd name="connsiteY48" fmla="*/ 480064 h 1161397"/>
              <a:gd name="connsiteX49" fmla="*/ 2536691 w 6884912"/>
              <a:gd name="connsiteY49" fmla="*/ 467018 h 1161397"/>
              <a:gd name="connsiteX50" fmla="*/ 2561265 w 6884912"/>
              <a:gd name="connsiteY50" fmla="*/ 450623 h 1161397"/>
              <a:gd name="connsiteX51" fmla="*/ 2594349 w 6884912"/>
              <a:gd name="connsiteY51" fmla="*/ 443884 h 1161397"/>
              <a:gd name="connsiteX52" fmla="*/ 2754324 w 6884912"/>
              <a:gd name="connsiteY52" fmla="*/ 424766 h 1161397"/>
              <a:gd name="connsiteX53" fmla="*/ 2848470 w 6884912"/>
              <a:gd name="connsiteY53" fmla="*/ 405966 h 1161397"/>
              <a:gd name="connsiteX54" fmla="*/ 2881772 w 6884912"/>
              <a:gd name="connsiteY54" fmla="*/ 387260 h 1161397"/>
              <a:gd name="connsiteX55" fmla="*/ 2929932 w 6884912"/>
              <a:gd name="connsiteY55" fmla="*/ 368912 h 1161397"/>
              <a:gd name="connsiteX56" fmla="*/ 3013020 w 6884912"/>
              <a:gd name="connsiteY56" fmla="*/ 327578 h 1161397"/>
              <a:gd name="connsiteX57" fmla="*/ 3127968 w 6884912"/>
              <a:gd name="connsiteY57" fmla="*/ 287613 h 1161397"/>
              <a:gd name="connsiteX58" fmla="*/ 3222191 w 6884912"/>
              <a:gd name="connsiteY58" fmla="*/ 307887 h 1161397"/>
              <a:gd name="connsiteX59" fmla="*/ 3227953 w 6884912"/>
              <a:gd name="connsiteY59" fmla="*/ 297650 h 1161397"/>
              <a:gd name="connsiteX60" fmla="*/ 3287859 w 6884912"/>
              <a:gd name="connsiteY60" fmla="*/ 287558 h 1161397"/>
              <a:gd name="connsiteX61" fmla="*/ 3510042 w 6884912"/>
              <a:gd name="connsiteY61" fmla="*/ 311820 h 1161397"/>
              <a:gd name="connsiteX62" fmla="*/ 3626773 w 6884912"/>
              <a:gd name="connsiteY62" fmla="*/ 290452 h 1161397"/>
              <a:gd name="connsiteX63" fmla="*/ 3666217 w 6884912"/>
              <a:gd name="connsiteY63" fmla="*/ 273255 h 1161397"/>
              <a:gd name="connsiteX64" fmla="*/ 3732427 w 6884912"/>
              <a:gd name="connsiteY64" fmla="*/ 245039 h 1161397"/>
              <a:gd name="connsiteX65" fmla="*/ 3777022 w 6884912"/>
              <a:gd name="connsiteY65" fmla="*/ 200276 h 1161397"/>
              <a:gd name="connsiteX66" fmla="*/ 3791246 w 6884912"/>
              <a:gd name="connsiteY66" fmla="*/ 189996 h 1161397"/>
              <a:gd name="connsiteX67" fmla="*/ 3819864 w 6884912"/>
              <a:gd name="connsiteY67" fmla="*/ 194605 h 1161397"/>
              <a:gd name="connsiteX68" fmla="*/ 3830398 w 6884912"/>
              <a:gd name="connsiteY68" fmla="*/ 188383 h 1161397"/>
              <a:gd name="connsiteX69" fmla="*/ 3834360 w 6884912"/>
              <a:gd name="connsiteY69" fmla="*/ 188992 h 1161397"/>
              <a:gd name="connsiteX70" fmla="*/ 3843715 w 6884912"/>
              <a:gd name="connsiteY70" fmla="*/ 188752 h 1161397"/>
              <a:gd name="connsiteX71" fmla="*/ 3842609 w 6884912"/>
              <a:gd name="connsiteY71" fmla="*/ 197386 h 1161397"/>
              <a:gd name="connsiteX72" fmla="*/ 3853961 w 6884912"/>
              <a:gd name="connsiteY72" fmla="*/ 213380 h 1161397"/>
              <a:gd name="connsiteX73" fmla="*/ 3907640 w 6884912"/>
              <a:gd name="connsiteY73" fmla="*/ 207568 h 1161397"/>
              <a:gd name="connsiteX74" fmla="*/ 3910449 w 6884912"/>
              <a:gd name="connsiteY74" fmla="*/ 197808 h 1161397"/>
              <a:gd name="connsiteX75" fmla="*/ 3917197 w 6884912"/>
              <a:gd name="connsiteY75" fmla="*/ 196121 h 1161397"/>
              <a:gd name="connsiteX76" fmla="*/ 3922400 w 6884912"/>
              <a:gd name="connsiteY76" fmla="*/ 205056 h 1161397"/>
              <a:gd name="connsiteX77" fmla="*/ 4013061 w 6884912"/>
              <a:gd name="connsiteY77" fmla="*/ 224874 h 1161397"/>
              <a:gd name="connsiteX78" fmla="*/ 4134285 w 6884912"/>
              <a:gd name="connsiteY78" fmla="*/ 235592 h 1161397"/>
              <a:gd name="connsiteX79" fmla="*/ 4220717 w 6884912"/>
              <a:gd name="connsiteY79" fmla="*/ 192946 h 1161397"/>
              <a:gd name="connsiteX80" fmla="*/ 4228802 w 6884912"/>
              <a:gd name="connsiteY80" fmla="*/ 201468 h 1161397"/>
              <a:gd name="connsiteX81" fmla="*/ 4289361 w 6884912"/>
              <a:gd name="connsiteY81" fmla="*/ 196642 h 1161397"/>
              <a:gd name="connsiteX82" fmla="*/ 4498913 w 6884912"/>
              <a:gd name="connsiteY82" fmla="*/ 118915 h 1161397"/>
              <a:gd name="connsiteX83" fmla="*/ 4617330 w 6884912"/>
              <a:gd name="connsiteY83" fmla="*/ 111163 h 1161397"/>
              <a:gd name="connsiteX84" fmla="*/ 4659778 w 6884912"/>
              <a:gd name="connsiteY84" fmla="*/ 118219 h 1161397"/>
              <a:gd name="connsiteX85" fmla="*/ 4730870 w 6884912"/>
              <a:gd name="connsiteY85" fmla="*/ 129432 h 1161397"/>
              <a:gd name="connsiteX86" fmla="*/ 4785037 w 6884912"/>
              <a:gd name="connsiteY86" fmla="*/ 161964 h 1161397"/>
              <a:gd name="connsiteX87" fmla="*/ 4844073 w 6884912"/>
              <a:gd name="connsiteY87" fmla="*/ 161768 h 1161397"/>
              <a:gd name="connsiteX88" fmla="*/ 4856454 w 6884912"/>
              <a:gd name="connsiteY88" fmla="*/ 130488 h 1161397"/>
              <a:gd name="connsiteX89" fmla="*/ 4920038 w 6884912"/>
              <a:gd name="connsiteY89" fmla="*/ 140418 h 1161397"/>
              <a:gd name="connsiteX90" fmla="*/ 5016639 w 6884912"/>
              <a:gd name="connsiteY90" fmla="*/ 158905 h 1161397"/>
              <a:gd name="connsiteX91" fmla="*/ 5072009 w 6884912"/>
              <a:gd name="connsiteY91" fmla="*/ 161502 h 1161397"/>
              <a:gd name="connsiteX92" fmla="*/ 5223626 w 6884912"/>
              <a:gd name="connsiteY92" fmla="*/ 177356 h 1161397"/>
              <a:gd name="connsiteX93" fmla="*/ 5375773 w 6884912"/>
              <a:gd name="connsiteY93" fmla="*/ 199913 h 1161397"/>
              <a:gd name="connsiteX94" fmla="*/ 5467502 w 6884912"/>
              <a:gd name="connsiteY94" fmla="*/ 250963 h 1161397"/>
              <a:gd name="connsiteX95" fmla="*/ 5592395 w 6884912"/>
              <a:gd name="connsiteY95" fmla="*/ 265434 h 1161397"/>
              <a:gd name="connsiteX96" fmla="*/ 5613532 w 6884912"/>
              <a:gd name="connsiteY96" fmla="*/ 273379 h 1161397"/>
              <a:gd name="connsiteX97" fmla="*/ 5642173 w 6884912"/>
              <a:gd name="connsiteY97" fmla="*/ 266904 h 1161397"/>
              <a:gd name="connsiteX98" fmla="*/ 5756910 w 6884912"/>
              <a:gd name="connsiteY98" fmla="*/ 239211 h 1161397"/>
              <a:gd name="connsiteX99" fmla="*/ 5846667 w 6884912"/>
              <a:gd name="connsiteY99" fmla="*/ 201786 h 1161397"/>
              <a:gd name="connsiteX100" fmla="*/ 5960732 w 6884912"/>
              <a:gd name="connsiteY100" fmla="*/ 220708 h 1161397"/>
              <a:gd name="connsiteX101" fmla="*/ 6029542 w 6884912"/>
              <a:gd name="connsiteY101" fmla="*/ 210339 h 1161397"/>
              <a:gd name="connsiteX102" fmla="*/ 6141123 w 6884912"/>
              <a:gd name="connsiteY102" fmla="*/ 159923 h 1161397"/>
              <a:gd name="connsiteX103" fmla="*/ 6290640 w 6884912"/>
              <a:gd name="connsiteY103" fmla="*/ 167441 h 1161397"/>
              <a:gd name="connsiteX104" fmla="*/ 6322806 w 6884912"/>
              <a:gd name="connsiteY104" fmla="*/ 213293 h 1161397"/>
              <a:gd name="connsiteX105" fmla="*/ 6364914 w 6884912"/>
              <a:gd name="connsiteY105" fmla="*/ 240140 h 1161397"/>
              <a:gd name="connsiteX106" fmla="*/ 6380420 w 6884912"/>
              <a:gd name="connsiteY106" fmla="*/ 173195 h 1161397"/>
              <a:gd name="connsiteX107" fmla="*/ 6507891 w 6884912"/>
              <a:gd name="connsiteY107" fmla="*/ 118474 h 1161397"/>
              <a:gd name="connsiteX108" fmla="*/ 6571807 w 6884912"/>
              <a:gd name="connsiteY108" fmla="*/ 98636 h 1161397"/>
              <a:gd name="connsiteX109" fmla="*/ 6671880 w 6884912"/>
              <a:gd name="connsiteY109" fmla="*/ 82931 h 1161397"/>
              <a:gd name="connsiteX110" fmla="*/ 6702266 w 6884912"/>
              <a:gd name="connsiteY110" fmla="*/ 75470 h 1161397"/>
              <a:gd name="connsiteX111" fmla="*/ 6845802 w 6884912"/>
              <a:gd name="connsiteY111" fmla="*/ 24496 h 1161397"/>
              <a:gd name="connsiteX112" fmla="*/ 6884912 w 6884912"/>
              <a:gd name="connsiteY112"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89566 w 6884912"/>
              <a:gd name="connsiteY39" fmla="*/ 621301 h 1161397"/>
              <a:gd name="connsiteX40" fmla="*/ 1731986 w 6884912"/>
              <a:gd name="connsiteY40" fmla="*/ 589682 h 1161397"/>
              <a:gd name="connsiteX41" fmla="*/ 1927935 w 6884912"/>
              <a:gd name="connsiteY41" fmla="*/ 622808 h 1161397"/>
              <a:gd name="connsiteX42" fmla="*/ 2066980 w 6884912"/>
              <a:gd name="connsiteY42" fmla="*/ 550413 h 1161397"/>
              <a:gd name="connsiteX43" fmla="*/ 2352236 w 6884912"/>
              <a:gd name="connsiteY43" fmla="*/ 519602 h 1161397"/>
              <a:gd name="connsiteX44" fmla="*/ 2420791 w 6884912"/>
              <a:gd name="connsiteY44" fmla="*/ 492826 h 1161397"/>
              <a:gd name="connsiteX45" fmla="*/ 2489932 w 6884912"/>
              <a:gd name="connsiteY45" fmla="*/ 507864 h 1161397"/>
              <a:gd name="connsiteX46" fmla="*/ 2512917 w 6884912"/>
              <a:gd name="connsiteY46" fmla="*/ 489127 h 1161397"/>
              <a:gd name="connsiteX47" fmla="*/ 2516783 w 6884912"/>
              <a:gd name="connsiteY47" fmla="*/ 485473 h 1161397"/>
              <a:gd name="connsiteX48" fmla="*/ 2534360 w 6884912"/>
              <a:gd name="connsiteY48" fmla="*/ 480064 h 1161397"/>
              <a:gd name="connsiteX49" fmla="*/ 2536691 w 6884912"/>
              <a:gd name="connsiteY49" fmla="*/ 467018 h 1161397"/>
              <a:gd name="connsiteX50" fmla="*/ 2561265 w 6884912"/>
              <a:gd name="connsiteY50" fmla="*/ 450623 h 1161397"/>
              <a:gd name="connsiteX51" fmla="*/ 2594349 w 6884912"/>
              <a:gd name="connsiteY51" fmla="*/ 443884 h 1161397"/>
              <a:gd name="connsiteX52" fmla="*/ 2754324 w 6884912"/>
              <a:gd name="connsiteY52" fmla="*/ 424766 h 1161397"/>
              <a:gd name="connsiteX53" fmla="*/ 2848470 w 6884912"/>
              <a:gd name="connsiteY53" fmla="*/ 405966 h 1161397"/>
              <a:gd name="connsiteX54" fmla="*/ 2881772 w 6884912"/>
              <a:gd name="connsiteY54" fmla="*/ 387260 h 1161397"/>
              <a:gd name="connsiteX55" fmla="*/ 2929932 w 6884912"/>
              <a:gd name="connsiteY55" fmla="*/ 368912 h 1161397"/>
              <a:gd name="connsiteX56" fmla="*/ 3013020 w 6884912"/>
              <a:gd name="connsiteY56" fmla="*/ 327578 h 1161397"/>
              <a:gd name="connsiteX57" fmla="*/ 3127968 w 6884912"/>
              <a:gd name="connsiteY57" fmla="*/ 287613 h 1161397"/>
              <a:gd name="connsiteX58" fmla="*/ 3222191 w 6884912"/>
              <a:gd name="connsiteY58" fmla="*/ 307887 h 1161397"/>
              <a:gd name="connsiteX59" fmla="*/ 3227953 w 6884912"/>
              <a:gd name="connsiteY59" fmla="*/ 297650 h 1161397"/>
              <a:gd name="connsiteX60" fmla="*/ 3287859 w 6884912"/>
              <a:gd name="connsiteY60" fmla="*/ 287558 h 1161397"/>
              <a:gd name="connsiteX61" fmla="*/ 3510042 w 6884912"/>
              <a:gd name="connsiteY61" fmla="*/ 311820 h 1161397"/>
              <a:gd name="connsiteX62" fmla="*/ 3626773 w 6884912"/>
              <a:gd name="connsiteY62" fmla="*/ 290452 h 1161397"/>
              <a:gd name="connsiteX63" fmla="*/ 3666217 w 6884912"/>
              <a:gd name="connsiteY63" fmla="*/ 273255 h 1161397"/>
              <a:gd name="connsiteX64" fmla="*/ 3732427 w 6884912"/>
              <a:gd name="connsiteY64" fmla="*/ 245039 h 1161397"/>
              <a:gd name="connsiteX65" fmla="*/ 3777022 w 6884912"/>
              <a:gd name="connsiteY65" fmla="*/ 200276 h 1161397"/>
              <a:gd name="connsiteX66" fmla="*/ 3791246 w 6884912"/>
              <a:gd name="connsiteY66" fmla="*/ 189996 h 1161397"/>
              <a:gd name="connsiteX67" fmla="*/ 3819864 w 6884912"/>
              <a:gd name="connsiteY67" fmla="*/ 194605 h 1161397"/>
              <a:gd name="connsiteX68" fmla="*/ 3830398 w 6884912"/>
              <a:gd name="connsiteY68" fmla="*/ 188383 h 1161397"/>
              <a:gd name="connsiteX69" fmla="*/ 3834360 w 6884912"/>
              <a:gd name="connsiteY69" fmla="*/ 188992 h 1161397"/>
              <a:gd name="connsiteX70" fmla="*/ 3843715 w 6884912"/>
              <a:gd name="connsiteY70" fmla="*/ 188752 h 1161397"/>
              <a:gd name="connsiteX71" fmla="*/ 3842609 w 6884912"/>
              <a:gd name="connsiteY71" fmla="*/ 197386 h 1161397"/>
              <a:gd name="connsiteX72" fmla="*/ 3853961 w 6884912"/>
              <a:gd name="connsiteY72" fmla="*/ 213380 h 1161397"/>
              <a:gd name="connsiteX73" fmla="*/ 3907640 w 6884912"/>
              <a:gd name="connsiteY73" fmla="*/ 207568 h 1161397"/>
              <a:gd name="connsiteX74" fmla="*/ 3910449 w 6884912"/>
              <a:gd name="connsiteY74" fmla="*/ 197808 h 1161397"/>
              <a:gd name="connsiteX75" fmla="*/ 3917197 w 6884912"/>
              <a:gd name="connsiteY75" fmla="*/ 196121 h 1161397"/>
              <a:gd name="connsiteX76" fmla="*/ 3922400 w 6884912"/>
              <a:gd name="connsiteY76" fmla="*/ 205056 h 1161397"/>
              <a:gd name="connsiteX77" fmla="*/ 4013061 w 6884912"/>
              <a:gd name="connsiteY77" fmla="*/ 224874 h 1161397"/>
              <a:gd name="connsiteX78" fmla="*/ 4134285 w 6884912"/>
              <a:gd name="connsiteY78" fmla="*/ 235592 h 1161397"/>
              <a:gd name="connsiteX79" fmla="*/ 4220717 w 6884912"/>
              <a:gd name="connsiteY79" fmla="*/ 192946 h 1161397"/>
              <a:gd name="connsiteX80" fmla="*/ 4228802 w 6884912"/>
              <a:gd name="connsiteY80" fmla="*/ 201468 h 1161397"/>
              <a:gd name="connsiteX81" fmla="*/ 4289361 w 6884912"/>
              <a:gd name="connsiteY81" fmla="*/ 196642 h 1161397"/>
              <a:gd name="connsiteX82" fmla="*/ 4498913 w 6884912"/>
              <a:gd name="connsiteY82" fmla="*/ 118915 h 1161397"/>
              <a:gd name="connsiteX83" fmla="*/ 4617330 w 6884912"/>
              <a:gd name="connsiteY83" fmla="*/ 111163 h 1161397"/>
              <a:gd name="connsiteX84" fmla="*/ 4659778 w 6884912"/>
              <a:gd name="connsiteY84" fmla="*/ 118219 h 1161397"/>
              <a:gd name="connsiteX85" fmla="*/ 4730870 w 6884912"/>
              <a:gd name="connsiteY85" fmla="*/ 129432 h 1161397"/>
              <a:gd name="connsiteX86" fmla="*/ 4785037 w 6884912"/>
              <a:gd name="connsiteY86" fmla="*/ 161964 h 1161397"/>
              <a:gd name="connsiteX87" fmla="*/ 4844073 w 6884912"/>
              <a:gd name="connsiteY87" fmla="*/ 161768 h 1161397"/>
              <a:gd name="connsiteX88" fmla="*/ 4856454 w 6884912"/>
              <a:gd name="connsiteY88" fmla="*/ 130488 h 1161397"/>
              <a:gd name="connsiteX89" fmla="*/ 4920038 w 6884912"/>
              <a:gd name="connsiteY89" fmla="*/ 140418 h 1161397"/>
              <a:gd name="connsiteX90" fmla="*/ 5016639 w 6884912"/>
              <a:gd name="connsiteY90" fmla="*/ 158905 h 1161397"/>
              <a:gd name="connsiteX91" fmla="*/ 5072009 w 6884912"/>
              <a:gd name="connsiteY91" fmla="*/ 161502 h 1161397"/>
              <a:gd name="connsiteX92" fmla="*/ 5223626 w 6884912"/>
              <a:gd name="connsiteY92" fmla="*/ 177356 h 1161397"/>
              <a:gd name="connsiteX93" fmla="*/ 5375773 w 6884912"/>
              <a:gd name="connsiteY93" fmla="*/ 199913 h 1161397"/>
              <a:gd name="connsiteX94" fmla="*/ 5467502 w 6884912"/>
              <a:gd name="connsiteY94" fmla="*/ 250963 h 1161397"/>
              <a:gd name="connsiteX95" fmla="*/ 5592395 w 6884912"/>
              <a:gd name="connsiteY95" fmla="*/ 265434 h 1161397"/>
              <a:gd name="connsiteX96" fmla="*/ 5613532 w 6884912"/>
              <a:gd name="connsiteY96" fmla="*/ 273379 h 1161397"/>
              <a:gd name="connsiteX97" fmla="*/ 5642173 w 6884912"/>
              <a:gd name="connsiteY97" fmla="*/ 266904 h 1161397"/>
              <a:gd name="connsiteX98" fmla="*/ 5756910 w 6884912"/>
              <a:gd name="connsiteY98" fmla="*/ 239211 h 1161397"/>
              <a:gd name="connsiteX99" fmla="*/ 5846667 w 6884912"/>
              <a:gd name="connsiteY99" fmla="*/ 201786 h 1161397"/>
              <a:gd name="connsiteX100" fmla="*/ 5960732 w 6884912"/>
              <a:gd name="connsiteY100" fmla="*/ 220708 h 1161397"/>
              <a:gd name="connsiteX101" fmla="*/ 6029542 w 6884912"/>
              <a:gd name="connsiteY101" fmla="*/ 210339 h 1161397"/>
              <a:gd name="connsiteX102" fmla="*/ 6141123 w 6884912"/>
              <a:gd name="connsiteY102" fmla="*/ 159923 h 1161397"/>
              <a:gd name="connsiteX103" fmla="*/ 6290640 w 6884912"/>
              <a:gd name="connsiteY103" fmla="*/ 167441 h 1161397"/>
              <a:gd name="connsiteX104" fmla="*/ 6322806 w 6884912"/>
              <a:gd name="connsiteY104" fmla="*/ 213293 h 1161397"/>
              <a:gd name="connsiteX105" fmla="*/ 6364914 w 6884912"/>
              <a:gd name="connsiteY105" fmla="*/ 240140 h 1161397"/>
              <a:gd name="connsiteX106" fmla="*/ 6380420 w 6884912"/>
              <a:gd name="connsiteY106" fmla="*/ 173195 h 1161397"/>
              <a:gd name="connsiteX107" fmla="*/ 6507891 w 6884912"/>
              <a:gd name="connsiteY107" fmla="*/ 118474 h 1161397"/>
              <a:gd name="connsiteX108" fmla="*/ 6571807 w 6884912"/>
              <a:gd name="connsiteY108" fmla="*/ 98636 h 1161397"/>
              <a:gd name="connsiteX109" fmla="*/ 6671880 w 6884912"/>
              <a:gd name="connsiteY109" fmla="*/ 82931 h 1161397"/>
              <a:gd name="connsiteX110" fmla="*/ 6702266 w 6884912"/>
              <a:gd name="connsiteY110" fmla="*/ 75470 h 1161397"/>
              <a:gd name="connsiteX111" fmla="*/ 6845802 w 6884912"/>
              <a:gd name="connsiteY111" fmla="*/ 24496 h 1161397"/>
              <a:gd name="connsiteX112" fmla="*/ 6884912 w 6884912"/>
              <a:gd name="connsiteY112"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89566 w 6884912"/>
              <a:gd name="connsiteY39" fmla="*/ 621301 h 1161397"/>
              <a:gd name="connsiteX40" fmla="*/ 1731986 w 6884912"/>
              <a:gd name="connsiteY40" fmla="*/ 589682 h 1161397"/>
              <a:gd name="connsiteX41" fmla="*/ 1927935 w 6884912"/>
              <a:gd name="connsiteY41" fmla="*/ 622808 h 1161397"/>
              <a:gd name="connsiteX42" fmla="*/ 2066980 w 6884912"/>
              <a:gd name="connsiteY42" fmla="*/ 550413 h 1161397"/>
              <a:gd name="connsiteX43" fmla="*/ 2352236 w 6884912"/>
              <a:gd name="connsiteY43" fmla="*/ 519602 h 1161397"/>
              <a:gd name="connsiteX44" fmla="*/ 2420791 w 6884912"/>
              <a:gd name="connsiteY44" fmla="*/ 492826 h 1161397"/>
              <a:gd name="connsiteX45" fmla="*/ 2489932 w 6884912"/>
              <a:gd name="connsiteY45" fmla="*/ 507864 h 1161397"/>
              <a:gd name="connsiteX46" fmla="*/ 2512917 w 6884912"/>
              <a:gd name="connsiteY46" fmla="*/ 489127 h 1161397"/>
              <a:gd name="connsiteX47" fmla="*/ 2516783 w 6884912"/>
              <a:gd name="connsiteY47" fmla="*/ 485473 h 1161397"/>
              <a:gd name="connsiteX48" fmla="*/ 2534360 w 6884912"/>
              <a:gd name="connsiteY48" fmla="*/ 480064 h 1161397"/>
              <a:gd name="connsiteX49" fmla="*/ 2536691 w 6884912"/>
              <a:gd name="connsiteY49" fmla="*/ 467018 h 1161397"/>
              <a:gd name="connsiteX50" fmla="*/ 2561265 w 6884912"/>
              <a:gd name="connsiteY50" fmla="*/ 450623 h 1161397"/>
              <a:gd name="connsiteX51" fmla="*/ 2594349 w 6884912"/>
              <a:gd name="connsiteY51" fmla="*/ 443884 h 1161397"/>
              <a:gd name="connsiteX52" fmla="*/ 2754324 w 6884912"/>
              <a:gd name="connsiteY52" fmla="*/ 424766 h 1161397"/>
              <a:gd name="connsiteX53" fmla="*/ 2848470 w 6884912"/>
              <a:gd name="connsiteY53" fmla="*/ 405966 h 1161397"/>
              <a:gd name="connsiteX54" fmla="*/ 2881772 w 6884912"/>
              <a:gd name="connsiteY54" fmla="*/ 387260 h 1161397"/>
              <a:gd name="connsiteX55" fmla="*/ 2929932 w 6884912"/>
              <a:gd name="connsiteY55" fmla="*/ 368912 h 1161397"/>
              <a:gd name="connsiteX56" fmla="*/ 3013020 w 6884912"/>
              <a:gd name="connsiteY56" fmla="*/ 327578 h 1161397"/>
              <a:gd name="connsiteX57" fmla="*/ 3127968 w 6884912"/>
              <a:gd name="connsiteY57" fmla="*/ 287613 h 1161397"/>
              <a:gd name="connsiteX58" fmla="*/ 3222191 w 6884912"/>
              <a:gd name="connsiteY58" fmla="*/ 307887 h 1161397"/>
              <a:gd name="connsiteX59" fmla="*/ 3227953 w 6884912"/>
              <a:gd name="connsiteY59" fmla="*/ 297650 h 1161397"/>
              <a:gd name="connsiteX60" fmla="*/ 3287859 w 6884912"/>
              <a:gd name="connsiteY60" fmla="*/ 287558 h 1161397"/>
              <a:gd name="connsiteX61" fmla="*/ 3510042 w 6884912"/>
              <a:gd name="connsiteY61" fmla="*/ 311820 h 1161397"/>
              <a:gd name="connsiteX62" fmla="*/ 3626773 w 6884912"/>
              <a:gd name="connsiteY62" fmla="*/ 290452 h 1161397"/>
              <a:gd name="connsiteX63" fmla="*/ 3666217 w 6884912"/>
              <a:gd name="connsiteY63" fmla="*/ 273255 h 1161397"/>
              <a:gd name="connsiteX64" fmla="*/ 3732427 w 6884912"/>
              <a:gd name="connsiteY64" fmla="*/ 245039 h 1161397"/>
              <a:gd name="connsiteX65" fmla="*/ 3777022 w 6884912"/>
              <a:gd name="connsiteY65" fmla="*/ 200276 h 1161397"/>
              <a:gd name="connsiteX66" fmla="*/ 3791246 w 6884912"/>
              <a:gd name="connsiteY66" fmla="*/ 189996 h 1161397"/>
              <a:gd name="connsiteX67" fmla="*/ 3819864 w 6884912"/>
              <a:gd name="connsiteY67" fmla="*/ 194605 h 1161397"/>
              <a:gd name="connsiteX68" fmla="*/ 3830398 w 6884912"/>
              <a:gd name="connsiteY68" fmla="*/ 188383 h 1161397"/>
              <a:gd name="connsiteX69" fmla="*/ 3834360 w 6884912"/>
              <a:gd name="connsiteY69" fmla="*/ 188992 h 1161397"/>
              <a:gd name="connsiteX70" fmla="*/ 3843715 w 6884912"/>
              <a:gd name="connsiteY70" fmla="*/ 188752 h 1161397"/>
              <a:gd name="connsiteX71" fmla="*/ 3842609 w 6884912"/>
              <a:gd name="connsiteY71" fmla="*/ 197386 h 1161397"/>
              <a:gd name="connsiteX72" fmla="*/ 3853961 w 6884912"/>
              <a:gd name="connsiteY72" fmla="*/ 213380 h 1161397"/>
              <a:gd name="connsiteX73" fmla="*/ 3907640 w 6884912"/>
              <a:gd name="connsiteY73" fmla="*/ 207568 h 1161397"/>
              <a:gd name="connsiteX74" fmla="*/ 3910449 w 6884912"/>
              <a:gd name="connsiteY74" fmla="*/ 197808 h 1161397"/>
              <a:gd name="connsiteX75" fmla="*/ 3917197 w 6884912"/>
              <a:gd name="connsiteY75" fmla="*/ 196121 h 1161397"/>
              <a:gd name="connsiteX76" fmla="*/ 3922400 w 6884912"/>
              <a:gd name="connsiteY76" fmla="*/ 205056 h 1161397"/>
              <a:gd name="connsiteX77" fmla="*/ 4013061 w 6884912"/>
              <a:gd name="connsiteY77" fmla="*/ 224874 h 1161397"/>
              <a:gd name="connsiteX78" fmla="*/ 4134285 w 6884912"/>
              <a:gd name="connsiteY78" fmla="*/ 235592 h 1161397"/>
              <a:gd name="connsiteX79" fmla="*/ 4220717 w 6884912"/>
              <a:gd name="connsiteY79" fmla="*/ 192946 h 1161397"/>
              <a:gd name="connsiteX80" fmla="*/ 4228802 w 6884912"/>
              <a:gd name="connsiteY80" fmla="*/ 201468 h 1161397"/>
              <a:gd name="connsiteX81" fmla="*/ 4289361 w 6884912"/>
              <a:gd name="connsiteY81" fmla="*/ 196642 h 1161397"/>
              <a:gd name="connsiteX82" fmla="*/ 4498913 w 6884912"/>
              <a:gd name="connsiteY82" fmla="*/ 118915 h 1161397"/>
              <a:gd name="connsiteX83" fmla="*/ 4617330 w 6884912"/>
              <a:gd name="connsiteY83" fmla="*/ 111163 h 1161397"/>
              <a:gd name="connsiteX84" fmla="*/ 4659778 w 6884912"/>
              <a:gd name="connsiteY84" fmla="*/ 118219 h 1161397"/>
              <a:gd name="connsiteX85" fmla="*/ 4730870 w 6884912"/>
              <a:gd name="connsiteY85" fmla="*/ 129432 h 1161397"/>
              <a:gd name="connsiteX86" fmla="*/ 4785037 w 6884912"/>
              <a:gd name="connsiteY86" fmla="*/ 161964 h 1161397"/>
              <a:gd name="connsiteX87" fmla="*/ 4844073 w 6884912"/>
              <a:gd name="connsiteY87" fmla="*/ 161768 h 1161397"/>
              <a:gd name="connsiteX88" fmla="*/ 4856454 w 6884912"/>
              <a:gd name="connsiteY88" fmla="*/ 130488 h 1161397"/>
              <a:gd name="connsiteX89" fmla="*/ 4920038 w 6884912"/>
              <a:gd name="connsiteY89" fmla="*/ 140418 h 1161397"/>
              <a:gd name="connsiteX90" fmla="*/ 5016639 w 6884912"/>
              <a:gd name="connsiteY90" fmla="*/ 158905 h 1161397"/>
              <a:gd name="connsiteX91" fmla="*/ 5072009 w 6884912"/>
              <a:gd name="connsiteY91" fmla="*/ 161502 h 1161397"/>
              <a:gd name="connsiteX92" fmla="*/ 5223626 w 6884912"/>
              <a:gd name="connsiteY92" fmla="*/ 177356 h 1161397"/>
              <a:gd name="connsiteX93" fmla="*/ 5375773 w 6884912"/>
              <a:gd name="connsiteY93" fmla="*/ 199913 h 1161397"/>
              <a:gd name="connsiteX94" fmla="*/ 5467502 w 6884912"/>
              <a:gd name="connsiteY94" fmla="*/ 250963 h 1161397"/>
              <a:gd name="connsiteX95" fmla="*/ 5592395 w 6884912"/>
              <a:gd name="connsiteY95" fmla="*/ 265434 h 1161397"/>
              <a:gd name="connsiteX96" fmla="*/ 5613532 w 6884912"/>
              <a:gd name="connsiteY96" fmla="*/ 273379 h 1161397"/>
              <a:gd name="connsiteX97" fmla="*/ 5642173 w 6884912"/>
              <a:gd name="connsiteY97" fmla="*/ 266904 h 1161397"/>
              <a:gd name="connsiteX98" fmla="*/ 5756910 w 6884912"/>
              <a:gd name="connsiteY98" fmla="*/ 239211 h 1161397"/>
              <a:gd name="connsiteX99" fmla="*/ 5846667 w 6884912"/>
              <a:gd name="connsiteY99" fmla="*/ 201786 h 1161397"/>
              <a:gd name="connsiteX100" fmla="*/ 5960732 w 6884912"/>
              <a:gd name="connsiteY100" fmla="*/ 220708 h 1161397"/>
              <a:gd name="connsiteX101" fmla="*/ 6029542 w 6884912"/>
              <a:gd name="connsiteY101" fmla="*/ 210339 h 1161397"/>
              <a:gd name="connsiteX102" fmla="*/ 6141123 w 6884912"/>
              <a:gd name="connsiteY102" fmla="*/ 159923 h 1161397"/>
              <a:gd name="connsiteX103" fmla="*/ 6290640 w 6884912"/>
              <a:gd name="connsiteY103" fmla="*/ 167441 h 1161397"/>
              <a:gd name="connsiteX104" fmla="*/ 6322806 w 6884912"/>
              <a:gd name="connsiteY104" fmla="*/ 213293 h 1161397"/>
              <a:gd name="connsiteX105" fmla="*/ 6364914 w 6884912"/>
              <a:gd name="connsiteY105" fmla="*/ 240140 h 1161397"/>
              <a:gd name="connsiteX106" fmla="*/ 6380420 w 6884912"/>
              <a:gd name="connsiteY106" fmla="*/ 173195 h 1161397"/>
              <a:gd name="connsiteX107" fmla="*/ 6507891 w 6884912"/>
              <a:gd name="connsiteY107" fmla="*/ 118474 h 1161397"/>
              <a:gd name="connsiteX108" fmla="*/ 6571807 w 6884912"/>
              <a:gd name="connsiteY108" fmla="*/ 98636 h 1161397"/>
              <a:gd name="connsiteX109" fmla="*/ 6671880 w 6884912"/>
              <a:gd name="connsiteY109" fmla="*/ 82931 h 1161397"/>
              <a:gd name="connsiteX110" fmla="*/ 6702266 w 6884912"/>
              <a:gd name="connsiteY110" fmla="*/ 75470 h 1161397"/>
              <a:gd name="connsiteX111" fmla="*/ 6845802 w 6884912"/>
              <a:gd name="connsiteY111" fmla="*/ 24496 h 1161397"/>
              <a:gd name="connsiteX112" fmla="*/ 6884912 w 6884912"/>
              <a:gd name="connsiteY112"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89566 w 6884912"/>
              <a:gd name="connsiteY39" fmla="*/ 621301 h 1161397"/>
              <a:gd name="connsiteX40" fmla="*/ 1731986 w 6884912"/>
              <a:gd name="connsiteY40" fmla="*/ 589682 h 1161397"/>
              <a:gd name="connsiteX41" fmla="*/ 1927935 w 6884912"/>
              <a:gd name="connsiteY41" fmla="*/ 622808 h 1161397"/>
              <a:gd name="connsiteX42" fmla="*/ 2066980 w 6884912"/>
              <a:gd name="connsiteY42" fmla="*/ 550413 h 1161397"/>
              <a:gd name="connsiteX43" fmla="*/ 2352236 w 6884912"/>
              <a:gd name="connsiteY43" fmla="*/ 519602 h 1161397"/>
              <a:gd name="connsiteX44" fmla="*/ 2420791 w 6884912"/>
              <a:gd name="connsiteY44" fmla="*/ 492826 h 1161397"/>
              <a:gd name="connsiteX45" fmla="*/ 2489932 w 6884912"/>
              <a:gd name="connsiteY45" fmla="*/ 507864 h 1161397"/>
              <a:gd name="connsiteX46" fmla="*/ 2512917 w 6884912"/>
              <a:gd name="connsiteY46" fmla="*/ 489127 h 1161397"/>
              <a:gd name="connsiteX47" fmla="*/ 2516783 w 6884912"/>
              <a:gd name="connsiteY47" fmla="*/ 485473 h 1161397"/>
              <a:gd name="connsiteX48" fmla="*/ 2534360 w 6884912"/>
              <a:gd name="connsiteY48" fmla="*/ 480064 h 1161397"/>
              <a:gd name="connsiteX49" fmla="*/ 2536691 w 6884912"/>
              <a:gd name="connsiteY49" fmla="*/ 467018 h 1161397"/>
              <a:gd name="connsiteX50" fmla="*/ 2561265 w 6884912"/>
              <a:gd name="connsiteY50" fmla="*/ 450623 h 1161397"/>
              <a:gd name="connsiteX51" fmla="*/ 2594349 w 6884912"/>
              <a:gd name="connsiteY51" fmla="*/ 443884 h 1161397"/>
              <a:gd name="connsiteX52" fmla="*/ 2754324 w 6884912"/>
              <a:gd name="connsiteY52" fmla="*/ 424766 h 1161397"/>
              <a:gd name="connsiteX53" fmla="*/ 2848470 w 6884912"/>
              <a:gd name="connsiteY53" fmla="*/ 405966 h 1161397"/>
              <a:gd name="connsiteX54" fmla="*/ 2881772 w 6884912"/>
              <a:gd name="connsiteY54" fmla="*/ 387260 h 1161397"/>
              <a:gd name="connsiteX55" fmla="*/ 2929932 w 6884912"/>
              <a:gd name="connsiteY55" fmla="*/ 368912 h 1161397"/>
              <a:gd name="connsiteX56" fmla="*/ 3013020 w 6884912"/>
              <a:gd name="connsiteY56" fmla="*/ 327578 h 1161397"/>
              <a:gd name="connsiteX57" fmla="*/ 3127968 w 6884912"/>
              <a:gd name="connsiteY57" fmla="*/ 287613 h 1161397"/>
              <a:gd name="connsiteX58" fmla="*/ 3222191 w 6884912"/>
              <a:gd name="connsiteY58" fmla="*/ 307887 h 1161397"/>
              <a:gd name="connsiteX59" fmla="*/ 3227953 w 6884912"/>
              <a:gd name="connsiteY59" fmla="*/ 297650 h 1161397"/>
              <a:gd name="connsiteX60" fmla="*/ 3287859 w 6884912"/>
              <a:gd name="connsiteY60" fmla="*/ 287558 h 1161397"/>
              <a:gd name="connsiteX61" fmla="*/ 3510042 w 6884912"/>
              <a:gd name="connsiteY61" fmla="*/ 311820 h 1161397"/>
              <a:gd name="connsiteX62" fmla="*/ 3626773 w 6884912"/>
              <a:gd name="connsiteY62" fmla="*/ 290452 h 1161397"/>
              <a:gd name="connsiteX63" fmla="*/ 3666217 w 6884912"/>
              <a:gd name="connsiteY63" fmla="*/ 273255 h 1161397"/>
              <a:gd name="connsiteX64" fmla="*/ 3732427 w 6884912"/>
              <a:gd name="connsiteY64" fmla="*/ 245039 h 1161397"/>
              <a:gd name="connsiteX65" fmla="*/ 3777022 w 6884912"/>
              <a:gd name="connsiteY65" fmla="*/ 200276 h 1161397"/>
              <a:gd name="connsiteX66" fmla="*/ 3791246 w 6884912"/>
              <a:gd name="connsiteY66" fmla="*/ 189996 h 1161397"/>
              <a:gd name="connsiteX67" fmla="*/ 3819864 w 6884912"/>
              <a:gd name="connsiteY67" fmla="*/ 194605 h 1161397"/>
              <a:gd name="connsiteX68" fmla="*/ 3830398 w 6884912"/>
              <a:gd name="connsiteY68" fmla="*/ 188383 h 1161397"/>
              <a:gd name="connsiteX69" fmla="*/ 3834360 w 6884912"/>
              <a:gd name="connsiteY69" fmla="*/ 188992 h 1161397"/>
              <a:gd name="connsiteX70" fmla="*/ 3843715 w 6884912"/>
              <a:gd name="connsiteY70" fmla="*/ 188752 h 1161397"/>
              <a:gd name="connsiteX71" fmla="*/ 3842609 w 6884912"/>
              <a:gd name="connsiteY71" fmla="*/ 197386 h 1161397"/>
              <a:gd name="connsiteX72" fmla="*/ 3853961 w 6884912"/>
              <a:gd name="connsiteY72" fmla="*/ 213380 h 1161397"/>
              <a:gd name="connsiteX73" fmla="*/ 3907640 w 6884912"/>
              <a:gd name="connsiteY73" fmla="*/ 207568 h 1161397"/>
              <a:gd name="connsiteX74" fmla="*/ 3910449 w 6884912"/>
              <a:gd name="connsiteY74" fmla="*/ 197808 h 1161397"/>
              <a:gd name="connsiteX75" fmla="*/ 3917197 w 6884912"/>
              <a:gd name="connsiteY75" fmla="*/ 196121 h 1161397"/>
              <a:gd name="connsiteX76" fmla="*/ 3922400 w 6884912"/>
              <a:gd name="connsiteY76" fmla="*/ 205056 h 1161397"/>
              <a:gd name="connsiteX77" fmla="*/ 4013061 w 6884912"/>
              <a:gd name="connsiteY77" fmla="*/ 224874 h 1161397"/>
              <a:gd name="connsiteX78" fmla="*/ 4134285 w 6884912"/>
              <a:gd name="connsiteY78" fmla="*/ 235592 h 1161397"/>
              <a:gd name="connsiteX79" fmla="*/ 4220717 w 6884912"/>
              <a:gd name="connsiteY79" fmla="*/ 192946 h 1161397"/>
              <a:gd name="connsiteX80" fmla="*/ 4228802 w 6884912"/>
              <a:gd name="connsiteY80" fmla="*/ 201468 h 1161397"/>
              <a:gd name="connsiteX81" fmla="*/ 4289361 w 6884912"/>
              <a:gd name="connsiteY81" fmla="*/ 196642 h 1161397"/>
              <a:gd name="connsiteX82" fmla="*/ 4498913 w 6884912"/>
              <a:gd name="connsiteY82" fmla="*/ 118915 h 1161397"/>
              <a:gd name="connsiteX83" fmla="*/ 4617330 w 6884912"/>
              <a:gd name="connsiteY83" fmla="*/ 111163 h 1161397"/>
              <a:gd name="connsiteX84" fmla="*/ 4659778 w 6884912"/>
              <a:gd name="connsiteY84" fmla="*/ 118219 h 1161397"/>
              <a:gd name="connsiteX85" fmla="*/ 4730870 w 6884912"/>
              <a:gd name="connsiteY85" fmla="*/ 129432 h 1161397"/>
              <a:gd name="connsiteX86" fmla="*/ 4785037 w 6884912"/>
              <a:gd name="connsiteY86" fmla="*/ 161964 h 1161397"/>
              <a:gd name="connsiteX87" fmla="*/ 4844073 w 6884912"/>
              <a:gd name="connsiteY87" fmla="*/ 161768 h 1161397"/>
              <a:gd name="connsiteX88" fmla="*/ 4856454 w 6884912"/>
              <a:gd name="connsiteY88" fmla="*/ 130488 h 1161397"/>
              <a:gd name="connsiteX89" fmla="*/ 4920038 w 6884912"/>
              <a:gd name="connsiteY89" fmla="*/ 140418 h 1161397"/>
              <a:gd name="connsiteX90" fmla="*/ 5016639 w 6884912"/>
              <a:gd name="connsiteY90" fmla="*/ 158905 h 1161397"/>
              <a:gd name="connsiteX91" fmla="*/ 5072009 w 6884912"/>
              <a:gd name="connsiteY91" fmla="*/ 161502 h 1161397"/>
              <a:gd name="connsiteX92" fmla="*/ 5223626 w 6884912"/>
              <a:gd name="connsiteY92" fmla="*/ 177356 h 1161397"/>
              <a:gd name="connsiteX93" fmla="*/ 5375773 w 6884912"/>
              <a:gd name="connsiteY93" fmla="*/ 199913 h 1161397"/>
              <a:gd name="connsiteX94" fmla="*/ 5467502 w 6884912"/>
              <a:gd name="connsiteY94" fmla="*/ 250963 h 1161397"/>
              <a:gd name="connsiteX95" fmla="*/ 5592395 w 6884912"/>
              <a:gd name="connsiteY95" fmla="*/ 265434 h 1161397"/>
              <a:gd name="connsiteX96" fmla="*/ 5613532 w 6884912"/>
              <a:gd name="connsiteY96" fmla="*/ 273379 h 1161397"/>
              <a:gd name="connsiteX97" fmla="*/ 5642173 w 6884912"/>
              <a:gd name="connsiteY97" fmla="*/ 266904 h 1161397"/>
              <a:gd name="connsiteX98" fmla="*/ 5756910 w 6884912"/>
              <a:gd name="connsiteY98" fmla="*/ 239211 h 1161397"/>
              <a:gd name="connsiteX99" fmla="*/ 5846667 w 6884912"/>
              <a:gd name="connsiteY99" fmla="*/ 201786 h 1161397"/>
              <a:gd name="connsiteX100" fmla="*/ 5960732 w 6884912"/>
              <a:gd name="connsiteY100" fmla="*/ 220708 h 1161397"/>
              <a:gd name="connsiteX101" fmla="*/ 6029542 w 6884912"/>
              <a:gd name="connsiteY101" fmla="*/ 210339 h 1161397"/>
              <a:gd name="connsiteX102" fmla="*/ 6141123 w 6884912"/>
              <a:gd name="connsiteY102" fmla="*/ 159923 h 1161397"/>
              <a:gd name="connsiteX103" fmla="*/ 6290640 w 6884912"/>
              <a:gd name="connsiteY103" fmla="*/ 167441 h 1161397"/>
              <a:gd name="connsiteX104" fmla="*/ 6322806 w 6884912"/>
              <a:gd name="connsiteY104" fmla="*/ 213293 h 1161397"/>
              <a:gd name="connsiteX105" fmla="*/ 6364914 w 6884912"/>
              <a:gd name="connsiteY105" fmla="*/ 240140 h 1161397"/>
              <a:gd name="connsiteX106" fmla="*/ 6380420 w 6884912"/>
              <a:gd name="connsiteY106" fmla="*/ 173195 h 1161397"/>
              <a:gd name="connsiteX107" fmla="*/ 6507891 w 6884912"/>
              <a:gd name="connsiteY107" fmla="*/ 118474 h 1161397"/>
              <a:gd name="connsiteX108" fmla="*/ 6571807 w 6884912"/>
              <a:gd name="connsiteY108" fmla="*/ 98636 h 1161397"/>
              <a:gd name="connsiteX109" fmla="*/ 6671880 w 6884912"/>
              <a:gd name="connsiteY109" fmla="*/ 82931 h 1161397"/>
              <a:gd name="connsiteX110" fmla="*/ 6702266 w 6884912"/>
              <a:gd name="connsiteY110" fmla="*/ 75470 h 1161397"/>
              <a:gd name="connsiteX111" fmla="*/ 6845802 w 6884912"/>
              <a:gd name="connsiteY111" fmla="*/ 24496 h 1161397"/>
              <a:gd name="connsiteX112" fmla="*/ 6884912 w 6884912"/>
              <a:gd name="connsiteY112"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89566 w 6884912"/>
              <a:gd name="connsiteY39" fmla="*/ 621301 h 1161397"/>
              <a:gd name="connsiteX40" fmla="*/ 1731986 w 6884912"/>
              <a:gd name="connsiteY40" fmla="*/ 589682 h 1161397"/>
              <a:gd name="connsiteX41" fmla="*/ 1927935 w 6884912"/>
              <a:gd name="connsiteY41" fmla="*/ 622808 h 1161397"/>
              <a:gd name="connsiteX42" fmla="*/ 2066980 w 6884912"/>
              <a:gd name="connsiteY42" fmla="*/ 550413 h 1161397"/>
              <a:gd name="connsiteX43" fmla="*/ 2317462 w 6884912"/>
              <a:gd name="connsiteY43" fmla="*/ 519603 h 1161397"/>
              <a:gd name="connsiteX44" fmla="*/ 2420791 w 6884912"/>
              <a:gd name="connsiteY44" fmla="*/ 492826 h 1161397"/>
              <a:gd name="connsiteX45" fmla="*/ 2489932 w 6884912"/>
              <a:gd name="connsiteY45" fmla="*/ 507864 h 1161397"/>
              <a:gd name="connsiteX46" fmla="*/ 2512917 w 6884912"/>
              <a:gd name="connsiteY46" fmla="*/ 489127 h 1161397"/>
              <a:gd name="connsiteX47" fmla="*/ 2516783 w 6884912"/>
              <a:gd name="connsiteY47" fmla="*/ 485473 h 1161397"/>
              <a:gd name="connsiteX48" fmla="*/ 2534360 w 6884912"/>
              <a:gd name="connsiteY48" fmla="*/ 480064 h 1161397"/>
              <a:gd name="connsiteX49" fmla="*/ 2536691 w 6884912"/>
              <a:gd name="connsiteY49" fmla="*/ 467018 h 1161397"/>
              <a:gd name="connsiteX50" fmla="*/ 2561265 w 6884912"/>
              <a:gd name="connsiteY50" fmla="*/ 450623 h 1161397"/>
              <a:gd name="connsiteX51" fmla="*/ 2594349 w 6884912"/>
              <a:gd name="connsiteY51" fmla="*/ 443884 h 1161397"/>
              <a:gd name="connsiteX52" fmla="*/ 2754324 w 6884912"/>
              <a:gd name="connsiteY52" fmla="*/ 424766 h 1161397"/>
              <a:gd name="connsiteX53" fmla="*/ 2848470 w 6884912"/>
              <a:gd name="connsiteY53" fmla="*/ 405966 h 1161397"/>
              <a:gd name="connsiteX54" fmla="*/ 2881772 w 6884912"/>
              <a:gd name="connsiteY54" fmla="*/ 387260 h 1161397"/>
              <a:gd name="connsiteX55" fmla="*/ 2929932 w 6884912"/>
              <a:gd name="connsiteY55" fmla="*/ 368912 h 1161397"/>
              <a:gd name="connsiteX56" fmla="*/ 3013020 w 6884912"/>
              <a:gd name="connsiteY56" fmla="*/ 327578 h 1161397"/>
              <a:gd name="connsiteX57" fmla="*/ 3127968 w 6884912"/>
              <a:gd name="connsiteY57" fmla="*/ 287613 h 1161397"/>
              <a:gd name="connsiteX58" fmla="*/ 3222191 w 6884912"/>
              <a:gd name="connsiteY58" fmla="*/ 307887 h 1161397"/>
              <a:gd name="connsiteX59" fmla="*/ 3227953 w 6884912"/>
              <a:gd name="connsiteY59" fmla="*/ 297650 h 1161397"/>
              <a:gd name="connsiteX60" fmla="*/ 3287859 w 6884912"/>
              <a:gd name="connsiteY60" fmla="*/ 287558 h 1161397"/>
              <a:gd name="connsiteX61" fmla="*/ 3510042 w 6884912"/>
              <a:gd name="connsiteY61" fmla="*/ 311820 h 1161397"/>
              <a:gd name="connsiteX62" fmla="*/ 3626773 w 6884912"/>
              <a:gd name="connsiteY62" fmla="*/ 290452 h 1161397"/>
              <a:gd name="connsiteX63" fmla="*/ 3666217 w 6884912"/>
              <a:gd name="connsiteY63" fmla="*/ 273255 h 1161397"/>
              <a:gd name="connsiteX64" fmla="*/ 3732427 w 6884912"/>
              <a:gd name="connsiteY64" fmla="*/ 245039 h 1161397"/>
              <a:gd name="connsiteX65" fmla="*/ 3777022 w 6884912"/>
              <a:gd name="connsiteY65" fmla="*/ 200276 h 1161397"/>
              <a:gd name="connsiteX66" fmla="*/ 3791246 w 6884912"/>
              <a:gd name="connsiteY66" fmla="*/ 189996 h 1161397"/>
              <a:gd name="connsiteX67" fmla="*/ 3819864 w 6884912"/>
              <a:gd name="connsiteY67" fmla="*/ 194605 h 1161397"/>
              <a:gd name="connsiteX68" fmla="*/ 3830398 w 6884912"/>
              <a:gd name="connsiteY68" fmla="*/ 188383 h 1161397"/>
              <a:gd name="connsiteX69" fmla="*/ 3834360 w 6884912"/>
              <a:gd name="connsiteY69" fmla="*/ 188992 h 1161397"/>
              <a:gd name="connsiteX70" fmla="*/ 3843715 w 6884912"/>
              <a:gd name="connsiteY70" fmla="*/ 188752 h 1161397"/>
              <a:gd name="connsiteX71" fmla="*/ 3842609 w 6884912"/>
              <a:gd name="connsiteY71" fmla="*/ 197386 h 1161397"/>
              <a:gd name="connsiteX72" fmla="*/ 3853961 w 6884912"/>
              <a:gd name="connsiteY72" fmla="*/ 213380 h 1161397"/>
              <a:gd name="connsiteX73" fmla="*/ 3907640 w 6884912"/>
              <a:gd name="connsiteY73" fmla="*/ 207568 h 1161397"/>
              <a:gd name="connsiteX74" fmla="*/ 3910449 w 6884912"/>
              <a:gd name="connsiteY74" fmla="*/ 197808 h 1161397"/>
              <a:gd name="connsiteX75" fmla="*/ 3917197 w 6884912"/>
              <a:gd name="connsiteY75" fmla="*/ 196121 h 1161397"/>
              <a:gd name="connsiteX76" fmla="*/ 3922400 w 6884912"/>
              <a:gd name="connsiteY76" fmla="*/ 205056 h 1161397"/>
              <a:gd name="connsiteX77" fmla="*/ 4013061 w 6884912"/>
              <a:gd name="connsiteY77" fmla="*/ 224874 h 1161397"/>
              <a:gd name="connsiteX78" fmla="*/ 4134285 w 6884912"/>
              <a:gd name="connsiteY78" fmla="*/ 235592 h 1161397"/>
              <a:gd name="connsiteX79" fmla="*/ 4220717 w 6884912"/>
              <a:gd name="connsiteY79" fmla="*/ 192946 h 1161397"/>
              <a:gd name="connsiteX80" fmla="*/ 4228802 w 6884912"/>
              <a:gd name="connsiteY80" fmla="*/ 201468 h 1161397"/>
              <a:gd name="connsiteX81" fmla="*/ 4289361 w 6884912"/>
              <a:gd name="connsiteY81" fmla="*/ 196642 h 1161397"/>
              <a:gd name="connsiteX82" fmla="*/ 4498913 w 6884912"/>
              <a:gd name="connsiteY82" fmla="*/ 118915 h 1161397"/>
              <a:gd name="connsiteX83" fmla="*/ 4617330 w 6884912"/>
              <a:gd name="connsiteY83" fmla="*/ 111163 h 1161397"/>
              <a:gd name="connsiteX84" fmla="*/ 4659778 w 6884912"/>
              <a:gd name="connsiteY84" fmla="*/ 118219 h 1161397"/>
              <a:gd name="connsiteX85" fmla="*/ 4730870 w 6884912"/>
              <a:gd name="connsiteY85" fmla="*/ 129432 h 1161397"/>
              <a:gd name="connsiteX86" fmla="*/ 4785037 w 6884912"/>
              <a:gd name="connsiteY86" fmla="*/ 161964 h 1161397"/>
              <a:gd name="connsiteX87" fmla="*/ 4844073 w 6884912"/>
              <a:gd name="connsiteY87" fmla="*/ 161768 h 1161397"/>
              <a:gd name="connsiteX88" fmla="*/ 4856454 w 6884912"/>
              <a:gd name="connsiteY88" fmla="*/ 130488 h 1161397"/>
              <a:gd name="connsiteX89" fmla="*/ 4920038 w 6884912"/>
              <a:gd name="connsiteY89" fmla="*/ 140418 h 1161397"/>
              <a:gd name="connsiteX90" fmla="*/ 5016639 w 6884912"/>
              <a:gd name="connsiteY90" fmla="*/ 158905 h 1161397"/>
              <a:gd name="connsiteX91" fmla="*/ 5072009 w 6884912"/>
              <a:gd name="connsiteY91" fmla="*/ 161502 h 1161397"/>
              <a:gd name="connsiteX92" fmla="*/ 5223626 w 6884912"/>
              <a:gd name="connsiteY92" fmla="*/ 177356 h 1161397"/>
              <a:gd name="connsiteX93" fmla="*/ 5375773 w 6884912"/>
              <a:gd name="connsiteY93" fmla="*/ 199913 h 1161397"/>
              <a:gd name="connsiteX94" fmla="*/ 5467502 w 6884912"/>
              <a:gd name="connsiteY94" fmla="*/ 250963 h 1161397"/>
              <a:gd name="connsiteX95" fmla="*/ 5592395 w 6884912"/>
              <a:gd name="connsiteY95" fmla="*/ 265434 h 1161397"/>
              <a:gd name="connsiteX96" fmla="*/ 5613532 w 6884912"/>
              <a:gd name="connsiteY96" fmla="*/ 273379 h 1161397"/>
              <a:gd name="connsiteX97" fmla="*/ 5642173 w 6884912"/>
              <a:gd name="connsiteY97" fmla="*/ 266904 h 1161397"/>
              <a:gd name="connsiteX98" fmla="*/ 5756910 w 6884912"/>
              <a:gd name="connsiteY98" fmla="*/ 239211 h 1161397"/>
              <a:gd name="connsiteX99" fmla="*/ 5846667 w 6884912"/>
              <a:gd name="connsiteY99" fmla="*/ 201786 h 1161397"/>
              <a:gd name="connsiteX100" fmla="*/ 5960732 w 6884912"/>
              <a:gd name="connsiteY100" fmla="*/ 220708 h 1161397"/>
              <a:gd name="connsiteX101" fmla="*/ 6029542 w 6884912"/>
              <a:gd name="connsiteY101" fmla="*/ 210339 h 1161397"/>
              <a:gd name="connsiteX102" fmla="*/ 6141123 w 6884912"/>
              <a:gd name="connsiteY102" fmla="*/ 159923 h 1161397"/>
              <a:gd name="connsiteX103" fmla="*/ 6290640 w 6884912"/>
              <a:gd name="connsiteY103" fmla="*/ 167441 h 1161397"/>
              <a:gd name="connsiteX104" fmla="*/ 6322806 w 6884912"/>
              <a:gd name="connsiteY104" fmla="*/ 213293 h 1161397"/>
              <a:gd name="connsiteX105" fmla="*/ 6364914 w 6884912"/>
              <a:gd name="connsiteY105" fmla="*/ 240140 h 1161397"/>
              <a:gd name="connsiteX106" fmla="*/ 6380420 w 6884912"/>
              <a:gd name="connsiteY106" fmla="*/ 173195 h 1161397"/>
              <a:gd name="connsiteX107" fmla="*/ 6507891 w 6884912"/>
              <a:gd name="connsiteY107" fmla="*/ 118474 h 1161397"/>
              <a:gd name="connsiteX108" fmla="*/ 6571807 w 6884912"/>
              <a:gd name="connsiteY108" fmla="*/ 98636 h 1161397"/>
              <a:gd name="connsiteX109" fmla="*/ 6671880 w 6884912"/>
              <a:gd name="connsiteY109" fmla="*/ 82931 h 1161397"/>
              <a:gd name="connsiteX110" fmla="*/ 6702266 w 6884912"/>
              <a:gd name="connsiteY110" fmla="*/ 75470 h 1161397"/>
              <a:gd name="connsiteX111" fmla="*/ 6845802 w 6884912"/>
              <a:gd name="connsiteY111" fmla="*/ 24496 h 1161397"/>
              <a:gd name="connsiteX112" fmla="*/ 6884912 w 6884912"/>
              <a:gd name="connsiteY112"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89566 w 6884912"/>
              <a:gd name="connsiteY39" fmla="*/ 621301 h 1161397"/>
              <a:gd name="connsiteX40" fmla="*/ 1731986 w 6884912"/>
              <a:gd name="connsiteY40" fmla="*/ 589682 h 1161397"/>
              <a:gd name="connsiteX41" fmla="*/ 1927935 w 6884912"/>
              <a:gd name="connsiteY41" fmla="*/ 622808 h 1161397"/>
              <a:gd name="connsiteX42" fmla="*/ 2066980 w 6884912"/>
              <a:gd name="connsiteY42" fmla="*/ 550413 h 1161397"/>
              <a:gd name="connsiteX43" fmla="*/ 2317462 w 6884912"/>
              <a:gd name="connsiteY43" fmla="*/ 519603 h 1161397"/>
              <a:gd name="connsiteX44" fmla="*/ 2420791 w 6884912"/>
              <a:gd name="connsiteY44" fmla="*/ 492826 h 1161397"/>
              <a:gd name="connsiteX45" fmla="*/ 2489932 w 6884912"/>
              <a:gd name="connsiteY45" fmla="*/ 507864 h 1161397"/>
              <a:gd name="connsiteX46" fmla="*/ 2512917 w 6884912"/>
              <a:gd name="connsiteY46" fmla="*/ 489127 h 1161397"/>
              <a:gd name="connsiteX47" fmla="*/ 2516783 w 6884912"/>
              <a:gd name="connsiteY47" fmla="*/ 485473 h 1161397"/>
              <a:gd name="connsiteX48" fmla="*/ 2534360 w 6884912"/>
              <a:gd name="connsiteY48" fmla="*/ 480064 h 1161397"/>
              <a:gd name="connsiteX49" fmla="*/ 2536691 w 6884912"/>
              <a:gd name="connsiteY49" fmla="*/ 467018 h 1161397"/>
              <a:gd name="connsiteX50" fmla="*/ 2561265 w 6884912"/>
              <a:gd name="connsiteY50" fmla="*/ 450623 h 1161397"/>
              <a:gd name="connsiteX51" fmla="*/ 2594349 w 6884912"/>
              <a:gd name="connsiteY51" fmla="*/ 443884 h 1161397"/>
              <a:gd name="connsiteX52" fmla="*/ 2754324 w 6884912"/>
              <a:gd name="connsiteY52" fmla="*/ 424766 h 1161397"/>
              <a:gd name="connsiteX53" fmla="*/ 2848470 w 6884912"/>
              <a:gd name="connsiteY53" fmla="*/ 405966 h 1161397"/>
              <a:gd name="connsiteX54" fmla="*/ 2881772 w 6884912"/>
              <a:gd name="connsiteY54" fmla="*/ 387260 h 1161397"/>
              <a:gd name="connsiteX55" fmla="*/ 2929932 w 6884912"/>
              <a:gd name="connsiteY55" fmla="*/ 368912 h 1161397"/>
              <a:gd name="connsiteX56" fmla="*/ 3013020 w 6884912"/>
              <a:gd name="connsiteY56" fmla="*/ 327578 h 1161397"/>
              <a:gd name="connsiteX57" fmla="*/ 3127968 w 6884912"/>
              <a:gd name="connsiteY57" fmla="*/ 287613 h 1161397"/>
              <a:gd name="connsiteX58" fmla="*/ 3222191 w 6884912"/>
              <a:gd name="connsiteY58" fmla="*/ 307887 h 1161397"/>
              <a:gd name="connsiteX59" fmla="*/ 3227953 w 6884912"/>
              <a:gd name="connsiteY59" fmla="*/ 297650 h 1161397"/>
              <a:gd name="connsiteX60" fmla="*/ 3287859 w 6884912"/>
              <a:gd name="connsiteY60" fmla="*/ 287558 h 1161397"/>
              <a:gd name="connsiteX61" fmla="*/ 3510042 w 6884912"/>
              <a:gd name="connsiteY61" fmla="*/ 311820 h 1161397"/>
              <a:gd name="connsiteX62" fmla="*/ 3626773 w 6884912"/>
              <a:gd name="connsiteY62" fmla="*/ 290452 h 1161397"/>
              <a:gd name="connsiteX63" fmla="*/ 3666217 w 6884912"/>
              <a:gd name="connsiteY63" fmla="*/ 273255 h 1161397"/>
              <a:gd name="connsiteX64" fmla="*/ 3732427 w 6884912"/>
              <a:gd name="connsiteY64" fmla="*/ 245039 h 1161397"/>
              <a:gd name="connsiteX65" fmla="*/ 3777022 w 6884912"/>
              <a:gd name="connsiteY65" fmla="*/ 200276 h 1161397"/>
              <a:gd name="connsiteX66" fmla="*/ 3791246 w 6884912"/>
              <a:gd name="connsiteY66" fmla="*/ 189996 h 1161397"/>
              <a:gd name="connsiteX67" fmla="*/ 3819864 w 6884912"/>
              <a:gd name="connsiteY67" fmla="*/ 194605 h 1161397"/>
              <a:gd name="connsiteX68" fmla="*/ 3830398 w 6884912"/>
              <a:gd name="connsiteY68" fmla="*/ 188383 h 1161397"/>
              <a:gd name="connsiteX69" fmla="*/ 3834360 w 6884912"/>
              <a:gd name="connsiteY69" fmla="*/ 188992 h 1161397"/>
              <a:gd name="connsiteX70" fmla="*/ 3843715 w 6884912"/>
              <a:gd name="connsiteY70" fmla="*/ 188752 h 1161397"/>
              <a:gd name="connsiteX71" fmla="*/ 3842609 w 6884912"/>
              <a:gd name="connsiteY71" fmla="*/ 197386 h 1161397"/>
              <a:gd name="connsiteX72" fmla="*/ 3853961 w 6884912"/>
              <a:gd name="connsiteY72" fmla="*/ 213380 h 1161397"/>
              <a:gd name="connsiteX73" fmla="*/ 3907640 w 6884912"/>
              <a:gd name="connsiteY73" fmla="*/ 207568 h 1161397"/>
              <a:gd name="connsiteX74" fmla="*/ 3910449 w 6884912"/>
              <a:gd name="connsiteY74" fmla="*/ 197808 h 1161397"/>
              <a:gd name="connsiteX75" fmla="*/ 3917197 w 6884912"/>
              <a:gd name="connsiteY75" fmla="*/ 196121 h 1161397"/>
              <a:gd name="connsiteX76" fmla="*/ 3922400 w 6884912"/>
              <a:gd name="connsiteY76" fmla="*/ 205056 h 1161397"/>
              <a:gd name="connsiteX77" fmla="*/ 4013061 w 6884912"/>
              <a:gd name="connsiteY77" fmla="*/ 224874 h 1161397"/>
              <a:gd name="connsiteX78" fmla="*/ 4134285 w 6884912"/>
              <a:gd name="connsiteY78" fmla="*/ 235592 h 1161397"/>
              <a:gd name="connsiteX79" fmla="*/ 4220717 w 6884912"/>
              <a:gd name="connsiteY79" fmla="*/ 192946 h 1161397"/>
              <a:gd name="connsiteX80" fmla="*/ 4228802 w 6884912"/>
              <a:gd name="connsiteY80" fmla="*/ 201468 h 1161397"/>
              <a:gd name="connsiteX81" fmla="*/ 4289361 w 6884912"/>
              <a:gd name="connsiteY81" fmla="*/ 196642 h 1161397"/>
              <a:gd name="connsiteX82" fmla="*/ 4498913 w 6884912"/>
              <a:gd name="connsiteY82" fmla="*/ 118915 h 1161397"/>
              <a:gd name="connsiteX83" fmla="*/ 4617330 w 6884912"/>
              <a:gd name="connsiteY83" fmla="*/ 111163 h 1161397"/>
              <a:gd name="connsiteX84" fmla="*/ 4659778 w 6884912"/>
              <a:gd name="connsiteY84" fmla="*/ 118219 h 1161397"/>
              <a:gd name="connsiteX85" fmla="*/ 4730870 w 6884912"/>
              <a:gd name="connsiteY85" fmla="*/ 129432 h 1161397"/>
              <a:gd name="connsiteX86" fmla="*/ 4785037 w 6884912"/>
              <a:gd name="connsiteY86" fmla="*/ 161964 h 1161397"/>
              <a:gd name="connsiteX87" fmla="*/ 4844073 w 6884912"/>
              <a:gd name="connsiteY87" fmla="*/ 161768 h 1161397"/>
              <a:gd name="connsiteX88" fmla="*/ 4856454 w 6884912"/>
              <a:gd name="connsiteY88" fmla="*/ 130488 h 1161397"/>
              <a:gd name="connsiteX89" fmla="*/ 4920038 w 6884912"/>
              <a:gd name="connsiteY89" fmla="*/ 140418 h 1161397"/>
              <a:gd name="connsiteX90" fmla="*/ 5016639 w 6884912"/>
              <a:gd name="connsiteY90" fmla="*/ 158905 h 1161397"/>
              <a:gd name="connsiteX91" fmla="*/ 5072009 w 6884912"/>
              <a:gd name="connsiteY91" fmla="*/ 161502 h 1161397"/>
              <a:gd name="connsiteX92" fmla="*/ 5223626 w 6884912"/>
              <a:gd name="connsiteY92" fmla="*/ 177356 h 1161397"/>
              <a:gd name="connsiteX93" fmla="*/ 5375773 w 6884912"/>
              <a:gd name="connsiteY93" fmla="*/ 199913 h 1161397"/>
              <a:gd name="connsiteX94" fmla="*/ 5467502 w 6884912"/>
              <a:gd name="connsiteY94" fmla="*/ 250963 h 1161397"/>
              <a:gd name="connsiteX95" fmla="*/ 5592395 w 6884912"/>
              <a:gd name="connsiteY95" fmla="*/ 265434 h 1161397"/>
              <a:gd name="connsiteX96" fmla="*/ 5613532 w 6884912"/>
              <a:gd name="connsiteY96" fmla="*/ 273379 h 1161397"/>
              <a:gd name="connsiteX97" fmla="*/ 5642173 w 6884912"/>
              <a:gd name="connsiteY97" fmla="*/ 266904 h 1161397"/>
              <a:gd name="connsiteX98" fmla="*/ 5756910 w 6884912"/>
              <a:gd name="connsiteY98" fmla="*/ 239211 h 1161397"/>
              <a:gd name="connsiteX99" fmla="*/ 5846667 w 6884912"/>
              <a:gd name="connsiteY99" fmla="*/ 201786 h 1161397"/>
              <a:gd name="connsiteX100" fmla="*/ 5960732 w 6884912"/>
              <a:gd name="connsiteY100" fmla="*/ 220708 h 1161397"/>
              <a:gd name="connsiteX101" fmla="*/ 6029542 w 6884912"/>
              <a:gd name="connsiteY101" fmla="*/ 210339 h 1161397"/>
              <a:gd name="connsiteX102" fmla="*/ 6141123 w 6884912"/>
              <a:gd name="connsiteY102" fmla="*/ 159923 h 1161397"/>
              <a:gd name="connsiteX103" fmla="*/ 6290640 w 6884912"/>
              <a:gd name="connsiteY103" fmla="*/ 167441 h 1161397"/>
              <a:gd name="connsiteX104" fmla="*/ 6322806 w 6884912"/>
              <a:gd name="connsiteY104" fmla="*/ 213293 h 1161397"/>
              <a:gd name="connsiteX105" fmla="*/ 6364914 w 6884912"/>
              <a:gd name="connsiteY105" fmla="*/ 240140 h 1161397"/>
              <a:gd name="connsiteX106" fmla="*/ 6380420 w 6884912"/>
              <a:gd name="connsiteY106" fmla="*/ 173195 h 1161397"/>
              <a:gd name="connsiteX107" fmla="*/ 6507891 w 6884912"/>
              <a:gd name="connsiteY107" fmla="*/ 118474 h 1161397"/>
              <a:gd name="connsiteX108" fmla="*/ 6571807 w 6884912"/>
              <a:gd name="connsiteY108" fmla="*/ 98636 h 1161397"/>
              <a:gd name="connsiteX109" fmla="*/ 6671880 w 6884912"/>
              <a:gd name="connsiteY109" fmla="*/ 82931 h 1161397"/>
              <a:gd name="connsiteX110" fmla="*/ 6702266 w 6884912"/>
              <a:gd name="connsiteY110" fmla="*/ 75470 h 1161397"/>
              <a:gd name="connsiteX111" fmla="*/ 6845802 w 6884912"/>
              <a:gd name="connsiteY111" fmla="*/ 24496 h 1161397"/>
              <a:gd name="connsiteX112" fmla="*/ 6884912 w 6884912"/>
              <a:gd name="connsiteY112"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58800 w 6884912"/>
              <a:gd name="connsiteY20" fmla="*/ 700004 h 1161397"/>
              <a:gd name="connsiteX21" fmla="*/ 1166947 w 6884912"/>
              <a:gd name="connsiteY21" fmla="*/ 700762 h 1161397"/>
              <a:gd name="connsiteX22" fmla="*/ 1178135 w 6884912"/>
              <a:gd name="connsiteY22" fmla="*/ 698631 h 1161397"/>
              <a:gd name="connsiteX23" fmla="*/ 1178301 w 6884912"/>
              <a:gd name="connsiteY23" fmla="*/ 698094 h 1161397"/>
              <a:gd name="connsiteX24" fmla="*/ 1188995 w 6884912"/>
              <a:gd name="connsiteY24" fmla="*/ 697048 h 1161397"/>
              <a:gd name="connsiteX25" fmla="*/ 1242716 w 6884912"/>
              <a:gd name="connsiteY25" fmla="*/ 698052 h 1161397"/>
              <a:gd name="connsiteX26" fmla="*/ 1299977 w 6884912"/>
              <a:gd name="connsiteY26" fmla="*/ 639196 h 1161397"/>
              <a:gd name="connsiteX27" fmla="*/ 1326190 w 6884912"/>
              <a:gd name="connsiteY27" fmla="*/ 625955 h 1161397"/>
              <a:gd name="connsiteX28" fmla="*/ 1339600 w 6884912"/>
              <a:gd name="connsiteY28" fmla="*/ 616295 h 1161397"/>
              <a:gd name="connsiteX29" fmla="*/ 1340054 w 6884912"/>
              <a:gd name="connsiteY29" fmla="*/ 614022 h 1161397"/>
              <a:gd name="connsiteX30" fmla="*/ 1391606 w 6884912"/>
              <a:gd name="connsiteY30" fmla="*/ 615229 h 1161397"/>
              <a:gd name="connsiteX31" fmla="*/ 1397565 w 6884912"/>
              <a:gd name="connsiteY31" fmla="*/ 611490 h 1161397"/>
              <a:gd name="connsiteX32" fmla="*/ 1432302 w 6884912"/>
              <a:gd name="connsiteY32" fmla="*/ 617267 h 1161397"/>
              <a:gd name="connsiteX33" fmla="*/ 1449644 w 6884912"/>
              <a:gd name="connsiteY33" fmla="*/ 617591 h 1161397"/>
              <a:gd name="connsiteX34" fmla="*/ 1455793 w 6884912"/>
              <a:gd name="connsiteY34" fmla="*/ 623174 h 1161397"/>
              <a:gd name="connsiteX35" fmla="*/ 1480758 w 6884912"/>
              <a:gd name="connsiteY35" fmla="*/ 620863 h 1161397"/>
              <a:gd name="connsiteX36" fmla="*/ 1483154 w 6884912"/>
              <a:gd name="connsiteY36" fmla="*/ 618527 h 1161397"/>
              <a:gd name="connsiteX37" fmla="*/ 1505495 w 6884912"/>
              <a:gd name="connsiteY37" fmla="*/ 624325 h 1161397"/>
              <a:gd name="connsiteX38" fmla="*/ 1589566 w 6884912"/>
              <a:gd name="connsiteY38" fmla="*/ 621301 h 1161397"/>
              <a:gd name="connsiteX39" fmla="*/ 1731986 w 6884912"/>
              <a:gd name="connsiteY39" fmla="*/ 589682 h 1161397"/>
              <a:gd name="connsiteX40" fmla="*/ 1927935 w 6884912"/>
              <a:gd name="connsiteY40" fmla="*/ 622808 h 1161397"/>
              <a:gd name="connsiteX41" fmla="*/ 2066980 w 6884912"/>
              <a:gd name="connsiteY41" fmla="*/ 550413 h 1161397"/>
              <a:gd name="connsiteX42" fmla="*/ 2317462 w 6884912"/>
              <a:gd name="connsiteY42" fmla="*/ 519603 h 1161397"/>
              <a:gd name="connsiteX43" fmla="*/ 2420791 w 6884912"/>
              <a:gd name="connsiteY43" fmla="*/ 492826 h 1161397"/>
              <a:gd name="connsiteX44" fmla="*/ 2489932 w 6884912"/>
              <a:gd name="connsiteY44" fmla="*/ 507864 h 1161397"/>
              <a:gd name="connsiteX45" fmla="*/ 2512917 w 6884912"/>
              <a:gd name="connsiteY45" fmla="*/ 489127 h 1161397"/>
              <a:gd name="connsiteX46" fmla="*/ 2516783 w 6884912"/>
              <a:gd name="connsiteY46" fmla="*/ 485473 h 1161397"/>
              <a:gd name="connsiteX47" fmla="*/ 2534360 w 6884912"/>
              <a:gd name="connsiteY47" fmla="*/ 480064 h 1161397"/>
              <a:gd name="connsiteX48" fmla="*/ 2536691 w 6884912"/>
              <a:gd name="connsiteY48" fmla="*/ 467018 h 1161397"/>
              <a:gd name="connsiteX49" fmla="*/ 2561265 w 6884912"/>
              <a:gd name="connsiteY49" fmla="*/ 450623 h 1161397"/>
              <a:gd name="connsiteX50" fmla="*/ 2594349 w 6884912"/>
              <a:gd name="connsiteY50" fmla="*/ 443884 h 1161397"/>
              <a:gd name="connsiteX51" fmla="*/ 2754324 w 6884912"/>
              <a:gd name="connsiteY51" fmla="*/ 424766 h 1161397"/>
              <a:gd name="connsiteX52" fmla="*/ 2848470 w 6884912"/>
              <a:gd name="connsiteY52" fmla="*/ 405966 h 1161397"/>
              <a:gd name="connsiteX53" fmla="*/ 2881772 w 6884912"/>
              <a:gd name="connsiteY53" fmla="*/ 387260 h 1161397"/>
              <a:gd name="connsiteX54" fmla="*/ 2929932 w 6884912"/>
              <a:gd name="connsiteY54" fmla="*/ 368912 h 1161397"/>
              <a:gd name="connsiteX55" fmla="*/ 3013020 w 6884912"/>
              <a:gd name="connsiteY55" fmla="*/ 327578 h 1161397"/>
              <a:gd name="connsiteX56" fmla="*/ 3127968 w 6884912"/>
              <a:gd name="connsiteY56" fmla="*/ 287613 h 1161397"/>
              <a:gd name="connsiteX57" fmla="*/ 3222191 w 6884912"/>
              <a:gd name="connsiteY57" fmla="*/ 307887 h 1161397"/>
              <a:gd name="connsiteX58" fmla="*/ 3227953 w 6884912"/>
              <a:gd name="connsiteY58" fmla="*/ 297650 h 1161397"/>
              <a:gd name="connsiteX59" fmla="*/ 3287859 w 6884912"/>
              <a:gd name="connsiteY59" fmla="*/ 287558 h 1161397"/>
              <a:gd name="connsiteX60" fmla="*/ 3510042 w 6884912"/>
              <a:gd name="connsiteY60" fmla="*/ 311820 h 1161397"/>
              <a:gd name="connsiteX61" fmla="*/ 3626773 w 6884912"/>
              <a:gd name="connsiteY61" fmla="*/ 290452 h 1161397"/>
              <a:gd name="connsiteX62" fmla="*/ 3666217 w 6884912"/>
              <a:gd name="connsiteY62" fmla="*/ 273255 h 1161397"/>
              <a:gd name="connsiteX63" fmla="*/ 3732427 w 6884912"/>
              <a:gd name="connsiteY63" fmla="*/ 245039 h 1161397"/>
              <a:gd name="connsiteX64" fmla="*/ 3777022 w 6884912"/>
              <a:gd name="connsiteY64" fmla="*/ 200276 h 1161397"/>
              <a:gd name="connsiteX65" fmla="*/ 3791246 w 6884912"/>
              <a:gd name="connsiteY65" fmla="*/ 189996 h 1161397"/>
              <a:gd name="connsiteX66" fmla="*/ 3819864 w 6884912"/>
              <a:gd name="connsiteY66" fmla="*/ 194605 h 1161397"/>
              <a:gd name="connsiteX67" fmla="*/ 3830398 w 6884912"/>
              <a:gd name="connsiteY67" fmla="*/ 188383 h 1161397"/>
              <a:gd name="connsiteX68" fmla="*/ 3834360 w 6884912"/>
              <a:gd name="connsiteY68" fmla="*/ 188992 h 1161397"/>
              <a:gd name="connsiteX69" fmla="*/ 3843715 w 6884912"/>
              <a:gd name="connsiteY69" fmla="*/ 188752 h 1161397"/>
              <a:gd name="connsiteX70" fmla="*/ 3842609 w 6884912"/>
              <a:gd name="connsiteY70" fmla="*/ 197386 h 1161397"/>
              <a:gd name="connsiteX71" fmla="*/ 3853961 w 6884912"/>
              <a:gd name="connsiteY71" fmla="*/ 213380 h 1161397"/>
              <a:gd name="connsiteX72" fmla="*/ 3907640 w 6884912"/>
              <a:gd name="connsiteY72" fmla="*/ 207568 h 1161397"/>
              <a:gd name="connsiteX73" fmla="*/ 3910449 w 6884912"/>
              <a:gd name="connsiteY73" fmla="*/ 197808 h 1161397"/>
              <a:gd name="connsiteX74" fmla="*/ 3917197 w 6884912"/>
              <a:gd name="connsiteY74" fmla="*/ 196121 h 1161397"/>
              <a:gd name="connsiteX75" fmla="*/ 3922400 w 6884912"/>
              <a:gd name="connsiteY75" fmla="*/ 205056 h 1161397"/>
              <a:gd name="connsiteX76" fmla="*/ 4013061 w 6884912"/>
              <a:gd name="connsiteY76" fmla="*/ 224874 h 1161397"/>
              <a:gd name="connsiteX77" fmla="*/ 4134285 w 6884912"/>
              <a:gd name="connsiteY77" fmla="*/ 235592 h 1161397"/>
              <a:gd name="connsiteX78" fmla="*/ 4220717 w 6884912"/>
              <a:gd name="connsiteY78" fmla="*/ 192946 h 1161397"/>
              <a:gd name="connsiteX79" fmla="*/ 4228802 w 6884912"/>
              <a:gd name="connsiteY79" fmla="*/ 201468 h 1161397"/>
              <a:gd name="connsiteX80" fmla="*/ 4289361 w 6884912"/>
              <a:gd name="connsiteY80" fmla="*/ 196642 h 1161397"/>
              <a:gd name="connsiteX81" fmla="*/ 4498913 w 6884912"/>
              <a:gd name="connsiteY81" fmla="*/ 118915 h 1161397"/>
              <a:gd name="connsiteX82" fmla="*/ 4617330 w 6884912"/>
              <a:gd name="connsiteY82" fmla="*/ 111163 h 1161397"/>
              <a:gd name="connsiteX83" fmla="*/ 4659778 w 6884912"/>
              <a:gd name="connsiteY83" fmla="*/ 118219 h 1161397"/>
              <a:gd name="connsiteX84" fmla="*/ 4730870 w 6884912"/>
              <a:gd name="connsiteY84" fmla="*/ 129432 h 1161397"/>
              <a:gd name="connsiteX85" fmla="*/ 4785037 w 6884912"/>
              <a:gd name="connsiteY85" fmla="*/ 161964 h 1161397"/>
              <a:gd name="connsiteX86" fmla="*/ 4844073 w 6884912"/>
              <a:gd name="connsiteY86" fmla="*/ 161768 h 1161397"/>
              <a:gd name="connsiteX87" fmla="*/ 4856454 w 6884912"/>
              <a:gd name="connsiteY87" fmla="*/ 130488 h 1161397"/>
              <a:gd name="connsiteX88" fmla="*/ 4920038 w 6884912"/>
              <a:gd name="connsiteY88" fmla="*/ 140418 h 1161397"/>
              <a:gd name="connsiteX89" fmla="*/ 5016639 w 6884912"/>
              <a:gd name="connsiteY89" fmla="*/ 158905 h 1161397"/>
              <a:gd name="connsiteX90" fmla="*/ 5072009 w 6884912"/>
              <a:gd name="connsiteY90" fmla="*/ 161502 h 1161397"/>
              <a:gd name="connsiteX91" fmla="*/ 5223626 w 6884912"/>
              <a:gd name="connsiteY91" fmla="*/ 177356 h 1161397"/>
              <a:gd name="connsiteX92" fmla="*/ 5375773 w 6884912"/>
              <a:gd name="connsiteY92" fmla="*/ 199913 h 1161397"/>
              <a:gd name="connsiteX93" fmla="*/ 5467502 w 6884912"/>
              <a:gd name="connsiteY93" fmla="*/ 250963 h 1161397"/>
              <a:gd name="connsiteX94" fmla="*/ 5592395 w 6884912"/>
              <a:gd name="connsiteY94" fmla="*/ 265434 h 1161397"/>
              <a:gd name="connsiteX95" fmla="*/ 5613532 w 6884912"/>
              <a:gd name="connsiteY95" fmla="*/ 273379 h 1161397"/>
              <a:gd name="connsiteX96" fmla="*/ 5642173 w 6884912"/>
              <a:gd name="connsiteY96" fmla="*/ 266904 h 1161397"/>
              <a:gd name="connsiteX97" fmla="*/ 5756910 w 6884912"/>
              <a:gd name="connsiteY97" fmla="*/ 239211 h 1161397"/>
              <a:gd name="connsiteX98" fmla="*/ 5846667 w 6884912"/>
              <a:gd name="connsiteY98" fmla="*/ 201786 h 1161397"/>
              <a:gd name="connsiteX99" fmla="*/ 5960732 w 6884912"/>
              <a:gd name="connsiteY99" fmla="*/ 220708 h 1161397"/>
              <a:gd name="connsiteX100" fmla="*/ 6029542 w 6884912"/>
              <a:gd name="connsiteY100" fmla="*/ 210339 h 1161397"/>
              <a:gd name="connsiteX101" fmla="*/ 6141123 w 6884912"/>
              <a:gd name="connsiteY101" fmla="*/ 159923 h 1161397"/>
              <a:gd name="connsiteX102" fmla="*/ 6290640 w 6884912"/>
              <a:gd name="connsiteY102" fmla="*/ 167441 h 1161397"/>
              <a:gd name="connsiteX103" fmla="*/ 6322806 w 6884912"/>
              <a:gd name="connsiteY103" fmla="*/ 213293 h 1161397"/>
              <a:gd name="connsiteX104" fmla="*/ 6364914 w 6884912"/>
              <a:gd name="connsiteY104" fmla="*/ 240140 h 1161397"/>
              <a:gd name="connsiteX105" fmla="*/ 6380420 w 6884912"/>
              <a:gd name="connsiteY105" fmla="*/ 173195 h 1161397"/>
              <a:gd name="connsiteX106" fmla="*/ 6507891 w 6884912"/>
              <a:gd name="connsiteY106" fmla="*/ 118474 h 1161397"/>
              <a:gd name="connsiteX107" fmla="*/ 6571807 w 6884912"/>
              <a:gd name="connsiteY107" fmla="*/ 98636 h 1161397"/>
              <a:gd name="connsiteX108" fmla="*/ 6671880 w 6884912"/>
              <a:gd name="connsiteY108" fmla="*/ 82931 h 1161397"/>
              <a:gd name="connsiteX109" fmla="*/ 6702266 w 6884912"/>
              <a:gd name="connsiteY109" fmla="*/ 75470 h 1161397"/>
              <a:gd name="connsiteX110" fmla="*/ 6845802 w 6884912"/>
              <a:gd name="connsiteY110" fmla="*/ 24496 h 1161397"/>
              <a:gd name="connsiteX111" fmla="*/ 6884912 w 6884912"/>
              <a:gd name="connsiteY111"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24901 w 6884912"/>
              <a:gd name="connsiteY19" fmla="*/ 717624 h 1161397"/>
              <a:gd name="connsiteX20" fmla="*/ 1158800 w 6884912"/>
              <a:gd name="connsiteY20" fmla="*/ 700004 h 1161397"/>
              <a:gd name="connsiteX21" fmla="*/ 1166947 w 6884912"/>
              <a:gd name="connsiteY21" fmla="*/ 700762 h 1161397"/>
              <a:gd name="connsiteX22" fmla="*/ 1178135 w 6884912"/>
              <a:gd name="connsiteY22" fmla="*/ 698631 h 1161397"/>
              <a:gd name="connsiteX23" fmla="*/ 1178301 w 6884912"/>
              <a:gd name="connsiteY23" fmla="*/ 698094 h 1161397"/>
              <a:gd name="connsiteX24" fmla="*/ 1188995 w 6884912"/>
              <a:gd name="connsiteY24" fmla="*/ 697048 h 1161397"/>
              <a:gd name="connsiteX25" fmla="*/ 1242716 w 6884912"/>
              <a:gd name="connsiteY25" fmla="*/ 698052 h 1161397"/>
              <a:gd name="connsiteX26" fmla="*/ 1299977 w 6884912"/>
              <a:gd name="connsiteY26" fmla="*/ 639196 h 1161397"/>
              <a:gd name="connsiteX27" fmla="*/ 1326190 w 6884912"/>
              <a:gd name="connsiteY27" fmla="*/ 625955 h 1161397"/>
              <a:gd name="connsiteX28" fmla="*/ 1339600 w 6884912"/>
              <a:gd name="connsiteY28" fmla="*/ 616295 h 1161397"/>
              <a:gd name="connsiteX29" fmla="*/ 1340054 w 6884912"/>
              <a:gd name="connsiteY29" fmla="*/ 614022 h 1161397"/>
              <a:gd name="connsiteX30" fmla="*/ 1391606 w 6884912"/>
              <a:gd name="connsiteY30" fmla="*/ 615229 h 1161397"/>
              <a:gd name="connsiteX31" fmla="*/ 1397565 w 6884912"/>
              <a:gd name="connsiteY31" fmla="*/ 611490 h 1161397"/>
              <a:gd name="connsiteX32" fmla="*/ 1432302 w 6884912"/>
              <a:gd name="connsiteY32" fmla="*/ 617267 h 1161397"/>
              <a:gd name="connsiteX33" fmla="*/ 1449644 w 6884912"/>
              <a:gd name="connsiteY33" fmla="*/ 617591 h 1161397"/>
              <a:gd name="connsiteX34" fmla="*/ 1455793 w 6884912"/>
              <a:gd name="connsiteY34" fmla="*/ 623174 h 1161397"/>
              <a:gd name="connsiteX35" fmla="*/ 1480758 w 6884912"/>
              <a:gd name="connsiteY35" fmla="*/ 620863 h 1161397"/>
              <a:gd name="connsiteX36" fmla="*/ 1483154 w 6884912"/>
              <a:gd name="connsiteY36" fmla="*/ 618527 h 1161397"/>
              <a:gd name="connsiteX37" fmla="*/ 1505495 w 6884912"/>
              <a:gd name="connsiteY37" fmla="*/ 624325 h 1161397"/>
              <a:gd name="connsiteX38" fmla="*/ 1589566 w 6884912"/>
              <a:gd name="connsiteY38" fmla="*/ 621301 h 1161397"/>
              <a:gd name="connsiteX39" fmla="*/ 1731986 w 6884912"/>
              <a:gd name="connsiteY39" fmla="*/ 589682 h 1161397"/>
              <a:gd name="connsiteX40" fmla="*/ 1927935 w 6884912"/>
              <a:gd name="connsiteY40" fmla="*/ 622808 h 1161397"/>
              <a:gd name="connsiteX41" fmla="*/ 2066980 w 6884912"/>
              <a:gd name="connsiteY41" fmla="*/ 550413 h 1161397"/>
              <a:gd name="connsiteX42" fmla="*/ 2317462 w 6884912"/>
              <a:gd name="connsiteY42" fmla="*/ 519603 h 1161397"/>
              <a:gd name="connsiteX43" fmla="*/ 2420791 w 6884912"/>
              <a:gd name="connsiteY43" fmla="*/ 492826 h 1161397"/>
              <a:gd name="connsiteX44" fmla="*/ 2489932 w 6884912"/>
              <a:gd name="connsiteY44" fmla="*/ 507864 h 1161397"/>
              <a:gd name="connsiteX45" fmla="*/ 2512917 w 6884912"/>
              <a:gd name="connsiteY45" fmla="*/ 489127 h 1161397"/>
              <a:gd name="connsiteX46" fmla="*/ 2516783 w 6884912"/>
              <a:gd name="connsiteY46" fmla="*/ 485473 h 1161397"/>
              <a:gd name="connsiteX47" fmla="*/ 2534360 w 6884912"/>
              <a:gd name="connsiteY47" fmla="*/ 480064 h 1161397"/>
              <a:gd name="connsiteX48" fmla="*/ 2536691 w 6884912"/>
              <a:gd name="connsiteY48" fmla="*/ 467018 h 1161397"/>
              <a:gd name="connsiteX49" fmla="*/ 2561265 w 6884912"/>
              <a:gd name="connsiteY49" fmla="*/ 450623 h 1161397"/>
              <a:gd name="connsiteX50" fmla="*/ 2594349 w 6884912"/>
              <a:gd name="connsiteY50" fmla="*/ 443884 h 1161397"/>
              <a:gd name="connsiteX51" fmla="*/ 2754324 w 6884912"/>
              <a:gd name="connsiteY51" fmla="*/ 424766 h 1161397"/>
              <a:gd name="connsiteX52" fmla="*/ 2848470 w 6884912"/>
              <a:gd name="connsiteY52" fmla="*/ 405966 h 1161397"/>
              <a:gd name="connsiteX53" fmla="*/ 2881772 w 6884912"/>
              <a:gd name="connsiteY53" fmla="*/ 387260 h 1161397"/>
              <a:gd name="connsiteX54" fmla="*/ 2929932 w 6884912"/>
              <a:gd name="connsiteY54" fmla="*/ 368912 h 1161397"/>
              <a:gd name="connsiteX55" fmla="*/ 3013020 w 6884912"/>
              <a:gd name="connsiteY55" fmla="*/ 327578 h 1161397"/>
              <a:gd name="connsiteX56" fmla="*/ 3127968 w 6884912"/>
              <a:gd name="connsiteY56" fmla="*/ 287613 h 1161397"/>
              <a:gd name="connsiteX57" fmla="*/ 3222191 w 6884912"/>
              <a:gd name="connsiteY57" fmla="*/ 307887 h 1161397"/>
              <a:gd name="connsiteX58" fmla="*/ 3227953 w 6884912"/>
              <a:gd name="connsiteY58" fmla="*/ 297650 h 1161397"/>
              <a:gd name="connsiteX59" fmla="*/ 3287859 w 6884912"/>
              <a:gd name="connsiteY59" fmla="*/ 287558 h 1161397"/>
              <a:gd name="connsiteX60" fmla="*/ 3510042 w 6884912"/>
              <a:gd name="connsiteY60" fmla="*/ 311820 h 1161397"/>
              <a:gd name="connsiteX61" fmla="*/ 3626773 w 6884912"/>
              <a:gd name="connsiteY61" fmla="*/ 290452 h 1161397"/>
              <a:gd name="connsiteX62" fmla="*/ 3666217 w 6884912"/>
              <a:gd name="connsiteY62" fmla="*/ 273255 h 1161397"/>
              <a:gd name="connsiteX63" fmla="*/ 3732427 w 6884912"/>
              <a:gd name="connsiteY63" fmla="*/ 245039 h 1161397"/>
              <a:gd name="connsiteX64" fmla="*/ 3777022 w 6884912"/>
              <a:gd name="connsiteY64" fmla="*/ 200276 h 1161397"/>
              <a:gd name="connsiteX65" fmla="*/ 3791246 w 6884912"/>
              <a:gd name="connsiteY65" fmla="*/ 189996 h 1161397"/>
              <a:gd name="connsiteX66" fmla="*/ 3819864 w 6884912"/>
              <a:gd name="connsiteY66" fmla="*/ 194605 h 1161397"/>
              <a:gd name="connsiteX67" fmla="*/ 3830398 w 6884912"/>
              <a:gd name="connsiteY67" fmla="*/ 188383 h 1161397"/>
              <a:gd name="connsiteX68" fmla="*/ 3834360 w 6884912"/>
              <a:gd name="connsiteY68" fmla="*/ 188992 h 1161397"/>
              <a:gd name="connsiteX69" fmla="*/ 3843715 w 6884912"/>
              <a:gd name="connsiteY69" fmla="*/ 188752 h 1161397"/>
              <a:gd name="connsiteX70" fmla="*/ 3842609 w 6884912"/>
              <a:gd name="connsiteY70" fmla="*/ 197386 h 1161397"/>
              <a:gd name="connsiteX71" fmla="*/ 3853961 w 6884912"/>
              <a:gd name="connsiteY71" fmla="*/ 213380 h 1161397"/>
              <a:gd name="connsiteX72" fmla="*/ 3907640 w 6884912"/>
              <a:gd name="connsiteY72" fmla="*/ 207568 h 1161397"/>
              <a:gd name="connsiteX73" fmla="*/ 3910449 w 6884912"/>
              <a:gd name="connsiteY73" fmla="*/ 197808 h 1161397"/>
              <a:gd name="connsiteX74" fmla="*/ 3917197 w 6884912"/>
              <a:gd name="connsiteY74" fmla="*/ 196121 h 1161397"/>
              <a:gd name="connsiteX75" fmla="*/ 3922400 w 6884912"/>
              <a:gd name="connsiteY75" fmla="*/ 205056 h 1161397"/>
              <a:gd name="connsiteX76" fmla="*/ 4013061 w 6884912"/>
              <a:gd name="connsiteY76" fmla="*/ 224874 h 1161397"/>
              <a:gd name="connsiteX77" fmla="*/ 4134285 w 6884912"/>
              <a:gd name="connsiteY77" fmla="*/ 235592 h 1161397"/>
              <a:gd name="connsiteX78" fmla="*/ 4220717 w 6884912"/>
              <a:gd name="connsiteY78" fmla="*/ 192946 h 1161397"/>
              <a:gd name="connsiteX79" fmla="*/ 4228802 w 6884912"/>
              <a:gd name="connsiteY79" fmla="*/ 201468 h 1161397"/>
              <a:gd name="connsiteX80" fmla="*/ 4289361 w 6884912"/>
              <a:gd name="connsiteY80" fmla="*/ 196642 h 1161397"/>
              <a:gd name="connsiteX81" fmla="*/ 4498913 w 6884912"/>
              <a:gd name="connsiteY81" fmla="*/ 118915 h 1161397"/>
              <a:gd name="connsiteX82" fmla="*/ 4617330 w 6884912"/>
              <a:gd name="connsiteY82" fmla="*/ 111163 h 1161397"/>
              <a:gd name="connsiteX83" fmla="*/ 4659778 w 6884912"/>
              <a:gd name="connsiteY83" fmla="*/ 118219 h 1161397"/>
              <a:gd name="connsiteX84" fmla="*/ 4730870 w 6884912"/>
              <a:gd name="connsiteY84" fmla="*/ 129432 h 1161397"/>
              <a:gd name="connsiteX85" fmla="*/ 4785037 w 6884912"/>
              <a:gd name="connsiteY85" fmla="*/ 161964 h 1161397"/>
              <a:gd name="connsiteX86" fmla="*/ 4844073 w 6884912"/>
              <a:gd name="connsiteY86" fmla="*/ 161768 h 1161397"/>
              <a:gd name="connsiteX87" fmla="*/ 4856454 w 6884912"/>
              <a:gd name="connsiteY87" fmla="*/ 130488 h 1161397"/>
              <a:gd name="connsiteX88" fmla="*/ 4920038 w 6884912"/>
              <a:gd name="connsiteY88" fmla="*/ 140418 h 1161397"/>
              <a:gd name="connsiteX89" fmla="*/ 5016639 w 6884912"/>
              <a:gd name="connsiteY89" fmla="*/ 158905 h 1161397"/>
              <a:gd name="connsiteX90" fmla="*/ 5072009 w 6884912"/>
              <a:gd name="connsiteY90" fmla="*/ 161502 h 1161397"/>
              <a:gd name="connsiteX91" fmla="*/ 5223626 w 6884912"/>
              <a:gd name="connsiteY91" fmla="*/ 177356 h 1161397"/>
              <a:gd name="connsiteX92" fmla="*/ 5375773 w 6884912"/>
              <a:gd name="connsiteY92" fmla="*/ 199913 h 1161397"/>
              <a:gd name="connsiteX93" fmla="*/ 5467502 w 6884912"/>
              <a:gd name="connsiteY93" fmla="*/ 250963 h 1161397"/>
              <a:gd name="connsiteX94" fmla="*/ 5592395 w 6884912"/>
              <a:gd name="connsiteY94" fmla="*/ 265434 h 1161397"/>
              <a:gd name="connsiteX95" fmla="*/ 5613532 w 6884912"/>
              <a:gd name="connsiteY95" fmla="*/ 273379 h 1161397"/>
              <a:gd name="connsiteX96" fmla="*/ 5642173 w 6884912"/>
              <a:gd name="connsiteY96" fmla="*/ 266904 h 1161397"/>
              <a:gd name="connsiteX97" fmla="*/ 5756910 w 6884912"/>
              <a:gd name="connsiteY97" fmla="*/ 239211 h 1161397"/>
              <a:gd name="connsiteX98" fmla="*/ 5846667 w 6884912"/>
              <a:gd name="connsiteY98" fmla="*/ 201786 h 1161397"/>
              <a:gd name="connsiteX99" fmla="*/ 5960732 w 6884912"/>
              <a:gd name="connsiteY99" fmla="*/ 220708 h 1161397"/>
              <a:gd name="connsiteX100" fmla="*/ 6029542 w 6884912"/>
              <a:gd name="connsiteY100" fmla="*/ 210339 h 1161397"/>
              <a:gd name="connsiteX101" fmla="*/ 6141123 w 6884912"/>
              <a:gd name="connsiteY101" fmla="*/ 159923 h 1161397"/>
              <a:gd name="connsiteX102" fmla="*/ 6290640 w 6884912"/>
              <a:gd name="connsiteY102" fmla="*/ 167441 h 1161397"/>
              <a:gd name="connsiteX103" fmla="*/ 6322806 w 6884912"/>
              <a:gd name="connsiteY103" fmla="*/ 213293 h 1161397"/>
              <a:gd name="connsiteX104" fmla="*/ 6364914 w 6884912"/>
              <a:gd name="connsiteY104" fmla="*/ 240140 h 1161397"/>
              <a:gd name="connsiteX105" fmla="*/ 6380420 w 6884912"/>
              <a:gd name="connsiteY105" fmla="*/ 173195 h 1161397"/>
              <a:gd name="connsiteX106" fmla="*/ 6507891 w 6884912"/>
              <a:gd name="connsiteY106" fmla="*/ 118474 h 1161397"/>
              <a:gd name="connsiteX107" fmla="*/ 6571807 w 6884912"/>
              <a:gd name="connsiteY107" fmla="*/ 98636 h 1161397"/>
              <a:gd name="connsiteX108" fmla="*/ 6671880 w 6884912"/>
              <a:gd name="connsiteY108" fmla="*/ 82931 h 1161397"/>
              <a:gd name="connsiteX109" fmla="*/ 6702266 w 6884912"/>
              <a:gd name="connsiteY109" fmla="*/ 75470 h 1161397"/>
              <a:gd name="connsiteX110" fmla="*/ 6845802 w 6884912"/>
              <a:gd name="connsiteY110" fmla="*/ 24496 h 1161397"/>
              <a:gd name="connsiteX111" fmla="*/ 6884912 w 6884912"/>
              <a:gd name="connsiteY111"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24901 w 6884912"/>
              <a:gd name="connsiteY19" fmla="*/ 717624 h 1161397"/>
              <a:gd name="connsiteX20" fmla="*/ 1158800 w 6884912"/>
              <a:gd name="connsiteY20" fmla="*/ 700004 h 1161397"/>
              <a:gd name="connsiteX21" fmla="*/ 1166947 w 6884912"/>
              <a:gd name="connsiteY21" fmla="*/ 700762 h 1161397"/>
              <a:gd name="connsiteX22" fmla="*/ 1178135 w 6884912"/>
              <a:gd name="connsiteY22" fmla="*/ 698631 h 1161397"/>
              <a:gd name="connsiteX23" fmla="*/ 1178301 w 6884912"/>
              <a:gd name="connsiteY23" fmla="*/ 698094 h 1161397"/>
              <a:gd name="connsiteX24" fmla="*/ 1188995 w 6884912"/>
              <a:gd name="connsiteY24" fmla="*/ 697048 h 1161397"/>
              <a:gd name="connsiteX25" fmla="*/ 1242716 w 6884912"/>
              <a:gd name="connsiteY25" fmla="*/ 698052 h 1161397"/>
              <a:gd name="connsiteX26" fmla="*/ 1299977 w 6884912"/>
              <a:gd name="connsiteY26" fmla="*/ 639196 h 1161397"/>
              <a:gd name="connsiteX27" fmla="*/ 1326190 w 6884912"/>
              <a:gd name="connsiteY27" fmla="*/ 625955 h 1161397"/>
              <a:gd name="connsiteX28" fmla="*/ 1339600 w 6884912"/>
              <a:gd name="connsiteY28" fmla="*/ 616295 h 1161397"/>
              <a:gd name="connsiteX29" fmla="*/ 1340054 w 6884912"/>
              <a:gd name="connsiteY29" fmla="*/ 614022 h 1161397"/>
              <a:gd name="connsiteX30" fmla="*/ 1391606 w 6884912"/>
              <a:gd name="connsiteY30" fmla="*/ 615229 h 1161397"/>
              <a:gd name="connsiteX31" fmla="*/ 1397565 w 6884912"/>
              <a:gd name="connsiteY31" fmla="*/ 611490 h 1161397"/>
              <a:gd name="connsiteX32" fmla="*/ 1432302 w 6884912"/>
              <a:gd name="connsiteY32" fmla="*/ 617267 h 1161397"/>
              <a:gd name="connsiteX33" fmla="*/ 1449644 w 6884912"/>
              <a:gd name="connsiteY33" fmla="*/ 617591 h 1161397"/>
              <a:gd name="connsiteX34" fmla="*/ 1455793 w 6884912"/>
              <a:gd name="connsiteY34" fmla="*/ 623174 h 1161397"/>
              <a:gd name="connsiteX35" fmla="*/ 1480758 w 6884912"/>
              <a:gd name="connsiteY35" fmla="*/ 620863 h 1161397"/>
              <a:gd name="connsiteX36" fmla="*/ 1483154 w 6884912"/>
              <a:gd name="connsiteY36" fmla="*/ 618527 h 1161397"/>
              <a:gd name="connsiteX37" fmla="*/ 1505495 w 6884912"/>
              <a:gd name="connsiteY37" fmla="*/ 624325 h 1161397"/>
              <a:gd name="connsiteX38" fmla="*/ 1589566 w 6884912"/>
              <a:gd name="connsiteY38" fmla="*/ 621301 h 1161397"/>
              <a:gd name="connsiteX39" fmla="*/ 1731986 w 6884912"/>
              <a:gd name="connsiteY39" fmla="*/ 589682 h 1161397"/>
              <a:gd name="connsiteX40" fmla="*/ 1927935 w 6884912"/>
              <a:gd name="connsiteY40" fmla="*/ 622808 h 1161397"/>
              <a:gd name="connsiteX41" fmla="*/ 2066980 w 6884912"/>
              <a:gd name="connsiteY41" fmla="*/ 550413 h 1161397"/>
              <a:gd name="connsiteX42" fmla="*/ 2317462 w 6884912"/>
              <a:gd name="connsiteY42" fmla="*/ 519603 h 1161397"/>
              <a:gd name="connsiteX43" fmla="*/ 2420791 w 6884912"/>
              <a:gd name="connsiteY43" fmla="*/ 492826 h 1161397"/>
              <a:gd name="connsiteX44" fmla="*/ 2489932 w 6884912"/>
              <a:gd name="connsiteY44" fmla="*/ 507864 h 1161397"/>
              <a:gd name="connsiteX45" fmla="*/ 2512917 w 6884912"/>
              <a:gd name="connsiteY45" fmla="*/ 489127 h 1161397"/>
              <a:gd name="connsiteX46" fmla="*/ 2516783 w 6884912"/>
              <a:gd name="connsiteY46" fmla="*/ 485473 h 1161397"/>
              <a:gd name="connsiteX47" fmla="*/ 2534360 w 6884912"/>
              <a:gd name="connsiteY47" fmla="*/ 480064 h 1161397"/>
              <a:gd name="connsiteX48" fmla="*/ 2536691 w 6884912"/>
              <a:gd name="connsiteY48" fmla="*/ 467018 h 1161397"/>
              <a:gd name="connsiteX49" fmla="*/ 2561265 w 6884912"/>
              <a:gd name="connsiteY49" fmla="*/ 450623 h 1161397"/>
              <a:gd name="connsiteX50" fmla="*/ 2594349 w 6884912"/>
              <a:gd name="connsiteY50" fmla="*/ 443884 h 1161397"/>
              <a:gd name="connsiteX51" fmla="*/ 2754324 w 6884912"/>
              <a:gd name="connsiteY51" fmla="*/ 424766 h 1161397"/>
              <a:gd name="connsiteX52" fmla="*/ 2848470 w 6884912"/>
              <a:gd name="connsiteY52" fmla="*/ 405966 h 1161397"/>
              <a:gd name="connsiteX53" fmla="*/ 2881772 w 6884912"/>
              <a:gd name="connsiteY53" fmla="*/ 387260 h 1161397"/>
              <a:gd name="connsiteX54" fmla="*/ 2929932 w 6884912"/>
              <a:gd name="connsiteY54" fmla="*/ 368912 h 1161397"/>
              <a:gd name="connsiteX55" fmla="*/ 3013020 w 6884912"/>
              <a:gd name="connsiteY55" fmla="*/ 327578 h 1161397"/>
              <a:gd name="connsiteX56" fmla="*/ 3127968 w 6884912"/>
              <a:gd name="connsiteY56" fmla="*/ 287613 h 1161397"/>
              <a:gd name="connsiteX57" fmla="*/ 3222191 w 6884912"/>
              <a:gd name="connsiteY57" fmla="*/ 307887 h 1161397"/>
              <a:gd name="connsiteX58" fmla="*/ 3227953 w 6884912"/>
              <a:gd name="connsiteY58" fmla="*/ 297650 h 1161397"/>
              <a:gd name="connsiteX59" fmla="*/ 3287859 w 6884912"/>
              <a:gd name="connsiteY59" fmla="*/ 287558 h 1161397"/>
              <a:gd name="connsiteX60" fmla="*/ 3510042 w 6884912"/>
              <a:gd name="connsiteY60" fmla="*/ 311820 h 1161397"/>
              <a:gd name="connsiteX61" fmla="*/ 3626773 w 6884912"/>
              <a:gd name="connsiteY61" fmla="*/ 290452 h 1161397"/>
              <a:gd name="connsiteX62" fmla="*/ 3666217 w 6884912"/>
              <a:gd name="connsiteY62" fmla="*/ 273255 h 1161397"/>
              <a:gd name="connsiteX63" fmla="*/ 3732427 w 6884912"/>
              <a:gd name="connsiteY63" fmla="*/ 245039 h 1161397"/>
              <a:gd name="connsiteX64" fmla="*/ 3777022 w 6884912"/>
              <a:gd name="connsiteY64" fmla="*/ 200276 h 1161397"/>
              <a:gd name="connsiteX65" fmla="*/ 3791246 w 6884912"/>
              <a:gd name="connsiteY65" fmla="*/ 189996 h 1161397"/>
              <a:gd name="connsiteX66" fmla="*/ 3819864 w 6884912"/>
              <a:gd name="connsiteY66" fmla="*/ 194605 h 1161397"/>
              <a:gd name="connsiteX67" fmla="*/ 3830398 w 6884912"/>
              <a:gd name="connsiteY67" fmla="*/ 188383 h 1161397"/>
              <a:gd name="connsiteX68" fmla="*/ 3834360 w 6884912"/>
              <a:gd name="connsiteY68" fmla="*/ 188992 h 1161397"/>
              <a:gd name="connsiteX69" fmla="*/ 3843715 w 6884912"/>
              <a:gd name="connsiteY69" fmla="*/ 188752 h 1161397"/>
              <a:gd name="connsiteX70" fmla="*/ 3842609 w 6884912"/>
              <a:gd name="connsiteY70" fmla="*/ 197386 h 1161397"/>
              <a:gd name="connsiteX71" fmla="*/ 3853961 w 6884912"/>
              <a:gd name="connsiteY71" fmla="*/ 213380 h 1161397"/>
              <a:gd name="connsiteX72" fmla="*/ 3907640 w 6884912"/>
              <a:gd name="connsiteY72" fmla="*/ 207568 h 1161397"/>
              <a:gd name="connsiteX73" fmla="*/ 3910449 w 6884912"/>
              <a:gd name="connsiteY73" fmla="*/ 197808 h 1161397"/>
              <a:gd name="connsiteX74" fmla="*/ 3917197 w 6884912"/>
              <a:gd name="connsiteY74" fmla="*/ 196121 h 1161397"/>
              <a:gd name="connsiteX75" fmla="*/ 3922400 w 6884912"/>
              <a:gd name="connsiteY75" fmla="*/ 205056 h 1161397"/>
              <a:gd name="connsiteX76" fmla="*/ 4013061 w 6884912"/>
              <a:gd name="connsiteY76" fmla="*/ 224874 h 1161397"/>
              <a:gd name="connsiteX77" fmla="*/ 4134285 w 6884912"/>
              <a:gd name="connsiteY77" fmla="*/ 235592 h 1161397"/>
              <a:gd name="connsiteX78" fmla="*/ 4220717 w 6884912"/>
              <a:gd name="connsiteY78" fmla="*/ 192946 h 1161397"/>
              <a:gd name="connsiteX79" fmla="*/ 4228802 w 6884912"/>
              <a:gd name="connsiteY79" fmla="*/ 201468 h 1161397"/>
              <a:gd name="connsiteX80" fmla="*/ 4289361 w 6884912"/>
              <a:gd name="connsiteY80" fmla="*/ 196642 h 1161397"/>
              <a:gd name="connsiteX81" fmla="*/ 4498913 w 6884912"/>
              <a:gd name="connsiteY81" fmla="*/ 118915 h 1161397"/>
              <a:gd name="connsiteX82" fmla="*/ 4617330 w 6884912"/>
              <a:gd name="connsiteY82" fmla="*/ 111163 h 1161397"/>
              <a:gd name="connsiteX83" fmla="*/ 4659778 w 6884912"/>
              <a:gd name="connsiteY83" fmla="*/ 118219 h 1161397"/>
              <a:gd name="connsiteX84" fmla="*/ 4730870 w 6884912"/>
              <a:gd name="connsiteY84" fmla="*/ 129432 h 1161397"/>
              <a:gd name="connsiteX85" fmla="*/ 4785037 w 6884912"/>
              <a:gd name="connsiteY85" fmla="*/ 161964 h 1161397"/>
              <a:gd name="connsiteX86" fmla="*/ 4844073 w 6884912"/>
              <a:gd name="connsiteY86" fmla="*/ 161768 h 1161397"/>
              <a:gd name="connsiteX87" fmla="*/ 4856454 w 6884912"/>
              <a:gd name="connsiteY87" fmla="*/ 130488 h 1161397"/>
              <a:gd name="connsiteX88" fmla="*/ 4920038 w 6884912"/>
              <a:gd name="connsiteY88" fmla="*/ 140418 h 1161397"/>
              <a:gd name="connsiteX89" fmla="*/ 5016639 w 6884912"/>
              <a:gd name="connsiteY89" fmla="*/ 158905 h 1161397"/>
              <a:gd name="connsiteX90" fmla="*/ 5072009 w 6884912"/>
              <a:gd name="connsiteY90" fmla="*/ 161502 h 1161397"/>
              <a:gd name="connsiteX91" fmla="*/ 5223626 w 6884912"/>
              <a:gd name="connsiteY91" fmla="*/ 177356 h 1161397"/>
              <a:gd name="connsiteX92" fmla="*/ 5375773 w 6884912"/>
              <a:gd name="connsiteY92" fmla="*/ 199913 h 1161397"/>
              <a:gd name="connsiteX93" fmla="*/ 5467502 w 6884912"/>
              <a:gd name="connsiteY93" fmla="*/ 250963 h 1161397"/>
              <a:gd name="connsiteX94" fmla="*/ 5592395 w 6884912"/>
              <a:gd name="connsiteY94" fmla="*/ 265434 h 1161397"/>
              <a:gd name="connsiteX95" fmla="*/ 5613532 w 6884912"/>
              <a:gd name="connsiteY95" fmla="*/ 273379 h 1161397"/>
              <a:gd name="connsiteX96" fmla="*/ 5642173 w 6884912"/>
              <a:gd name="connsiteY96" fmla="*/ 266904 h 1161397"/>
              <a:gd name="connsiteX97" fmla="*/ 5756910 w 6884912"/>
              <a:gd name="connsiteY97" fmla="*/ 239211 h 1161397"/>
              <a:gd name="connsiteX98" fmla="*/ 5846667 w 6884912"/>
              <a:gd name="connsiteY98" fmla="*/ 201786 h 1161397"/>
              <a:gd name="connsiteX99" fmla="*/ 5960732 w 6884912"/>
              <a:gd name="connsiteY99" fmla="*/ 220708 h 1161397"/>
              <a:gd name="connsiteX100" fmla="*/ 6029542 w 6884912"/>
              <a:gd name="connsiteY100" fmla="*/ 210339 h 1161397"/>
              <a:gd name="connsiteX101" fmla="*/ 6141123 w 6884912"/>
              <a:gd name="connsiteY101" fmla="*/ 159923 h 1161397"/>
              <a:gd name="connsiteX102" fmla="*/ 6290640 w 6884912"/>
              <a:gd name="connsiteY102" fmla="*/ 167441 h 1161397"/>
              <a:gd name="connsiteX103" fmla="*/ 6322806 w 6884912"/>
              <a:gd name="connsiteY103" fmla="*/ 213293 h 1161397"/>
              <a:gd name="connsiteX104" fmla="*/ 6380420 w 6884912"/>
              <a:gd name="connsiteY104" fmla="*/ 173195 h 1161397"/>
              <a:gd name="connsiteX105" fmla="*/ 6507891 w 6884912"/>
              <a:gd name="connsiteY105" fmla="*/ 118474 h 1161397"/>
              <a:gd name="connsiteX106" fmla="*/ 6571807 w 6884912"/>
              <a:gd name="connsiteY106" fmla="*/ 98636 h 1161397"/>
              <a:gd name="connsiteX107" fmla="*/ 6671880 w 6884912"/>
              <a:gd name="connsiteY107" fmla="*/ 82931 h 1161397"/>
              <a:gd name="connsiteX108" fmla="*/ 6702266 w 6884912"/>
              <a:gd name="connsiteY108" fmla="*/ 75470 h 1161397"/>
              <a:gd name="connsiteX109" fmla="*/ 6845802 w 6884912"/>
              <a:gd name="connsiteY109" fmla="*/ 24496 h 1161397"/>
              <a:gd name="connsiteX110" fmla="*/ 6884912 w 6884912"/>
              <a:gd name="connsiteY110"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24901 w 6884912"/>
              <a:gd name="connsiteY19" fmla="*/ 717624 h 1161397"/>
              <a:gd name="connsiteX20" fmla="*/ 1158800 w 6884912"/>
              <a:gd name="connsiteY20" fmla="*/ 700004 h 1161397"/>
              <a:gd name="connsiteX21" fmla="*/ 1166947 w 6884912"/>
              <a:gd name="connsiteY21" fmla="*/ 700762 h 1161397"/>
              <a:gd name="connsiteX22" fmla="*/ 1178135 w 6884912"/>
              <a:gd name="connsiteY22" fmla="*/ 698631 h 1161397"/>
              <a:gd name="connsiteX23" fmla="*/ 1178301 w 6884912"/>
              <a:gd name="connsiteY23" fmla="*/ 698094 h 1161397"/>
              <a:gd name="connsiteX24" fmla="*/ 1188995 w 6884912"/>
              <a:gd name="connsiteY24" fmla="*/ 697048 h 1161397"/>
              <a:gd name="connsiteX25" fmla="*/ 1242716 w 6884912"/>
              <a:gd name="connsiteY25" fmla="*/ 698052 h 1161397"/>
              <a:gd name="connsiteX26" fmla="*/ 1299977 w 6884912"/>
              <a:gd name="connsiteY26" fmla="*/ 639196 h 1161397"/>
              <a:gd name="connsiteX27" fmla="*/ 1326190 w 6884912"/>
              <a:gd name="connsiteY27" fmla="*/ 625955 h 1161397"/>
              <a:gd name="connsiteX28" fmla="*/ 1339600 w 6884912"/>
              <a:gd name="connsiteY28" fmla="*/ 616295 h 1161397"/>
              <a:gd name="connsiteX29" fmla="*/ 1340054 w 6884912"/>
              <a:gd name="connsiteY29" fmla="*/ 614022 h 1161397"/>
              <a:gd name="connsiteX30" fmla="*/ 1391606 w 6884912"/>
              <a:gd name="connsiteY30" fmla="*/ 615229 h 1161397"/>
              <a:gd name="connsiteX31" fmla="*/ 1397565 w 6884912"/>
              <a:gd name="connsiteY31" fmla="*/ 611490 h 1161397"/>
              <a:gd name="connsiteX32" fmla="*/ 1432302 w 6884912"/>
              <a:gd name="connsiteY32" fmla="*/ 617267 h 1161397"/>
              <a:gd name="connsiteX33" fmla="*/ 1449644 w 6884912"/>
              <a:gd name="connsiteY33" fmla="*/ 617591 h 1161397"/>
              <a:gd name="connsiteX34" fmla="*/ 1455793 w 6884912"/>
              <a:gd name="connsiteY34" fmla="*/ 623174 h 1161397"/>
              <a:gd name="connsiteX35" fmla="*/ 1480758 w 6884912"/>
              <a:gd name="connsiteY35" fmla="*/ 620863 h 1161397"/>
              <a:gd name="connsiteX36" fmla="*/ 1483154 w 6884912"/>
              <a:gd name="connsiteY36" fmla="*/ 618527 h 1161397"/>
              <a:gd name="connsiteX37" fmla="*/ 1505495 w 6884912"/>
              <a:gd name="connsiteY37" fmla="*/ 624325 h 1161397"/>
              <a:gd name="connsiteX38" fmla="*/ 1589566 w 6884912"/>
              <a:gd name="connsiteY38" fmla="*/ 621301 h 1161397"/>
              <a:gd name="connsiteX39" fmla="*/ 1731986 w 6884912"/>
              <a:gd name="connsiteY39" fmla="*/ 589682 h 1161397"/>
              <a:gd name="connsiteX40" fmla="*/ 1927935 w 6884912"/>
              <a:gd name="connsiteY40" fmla="*/ 622808 h 1161397"/>
              <a:gd name="connsiteX41" fmla="*/ 2066980 w 6884912"/>
              <a:gd name="connsiteY41" fmla="*/ 550413 h 1161397"/>
              <a:gd name="connsiteX42" fmla="*/ 2317462 w 6884912"/>
              <a:gd name="connsiteY42" fmla="*/ 519603 h 1161397"/>
              <a:gd name="connsiteX43" fmla="*/ 2420791 w 6884912"/>
              <a:gd name="connsiteY43" fmla="*/ 492826 h 1161397"/>
              <a:gd name="connsiteX44" fmla="*/ 2489932 w 6884912"/>
              <a:gd name="connsiteY44" fmla="*/ 507864 h 1161397"/>
              <a:gd name="connsiteX45" fmla="*/ 2512917 w 6884912"/>
              <a:gd name="connsiteY45" fmla="*/ 489127 h 1161397"/>
              <a:gd name="connsiteX46" fmla="*/ 2516783 w 6884912"/>
              <a:gd name="connsiteY46" fmla="*/ 485473 h 1161397"/>
              <a:gd name="connsiteX47" fmla="*/ 2534360 w 6884912"/>
              <a:gd name="connsiteY47" fmla="*/ 480064 h 1161397"/>
              <a:gd name="connsiteX48" fmla="*/ 2536691 w 6884912"/>
              <a:gd name="connsiteY48" fmla="*/ 467018 h 1161397"/>
              <a:gd name="connsiteX49" fmla="*/ 2561265 w 6884912"/>
              <a:gd name="connsiteY49" fmla="*/ 450623 h 1161397"/>
              <a:gd name="connsiteX50" fmla="*/ 2594349 w 6884912"/>
              <a:gd name="connsiteY50" fmla="*/ 443884 h 1161397"/>
              <a:gd name="connsiteX51" fmla="*/ 2754324 w 6884912"/>
              <a:gd name="connsiteY51" fmla="*/ 424766 h 1161397"/>
              <a:gd name="connsiteX52" fmla="*/ 2848470 w 6884912"/>
              <a:gd name="connsiteY52" fmla="*/ 405966 h 1161397"/>
              <a:gd name="connsiteX53" fmla="*/ 2881772 w 6884912"/>
              <a:gd name="connsiteY53" fmla="*/ 387260 h 1161397"/>
              <a:gd name="connsiteX54" fmla="*/ 2929932 w 6884912"/>
              <a:gd name="connsiteY54" fmla="*/ 368912 h 1161397"/>
              <a:gd name="connsiteX55" fmla="*/ 3013020 w 6884912"/>
              <a:gd name="connsiteY55" fmla="*/ 327578 h 1161397"/>
              <a:gd name="connsiteX56" fmla="*/ 3127968 w 6884912"/>
              <a:gd name="connsiteY56" fmla="*/ 287613 h 1161397"/>
              <a:gd name="connsiteX57" fmla="*/ 3222191 w 6884912"/>
              <a:gd name="connsiteY57" fmla="*/ 307887 h 1161397"/>
              <a:gd name="connsiteX58" fmla="*/ 3227953 w 6884912"/>
              <a:gd name="connsiteY58" fmla="*/ 297650 h 1161397"/>
              <a:gd name="connsiteX59" fmla="*/ 3287859 w 6884912"/>
              <a:gd name="connsiteY59" fmla="*/ 287558 h 1161397"/>
              <a:gd name="connsiteX60" fmla="*/ 3510042 w 6884912"/>
              <a:gd name="connsiteY60" fmla="*/ 311820 h 1161397"/>
              <a:gd name="connsiteX61" fmla="*/ 3626773 w 6884912"/>
              <a:gd name="connsiteY61" fmla="*/ 290452 h 1161397"/>
              <a:gd name="connsiteX62" fmla="*/ 3666217 w 6884912"/>
              <a:gd name="connsiteY62" fmla="*/ 273255 h 1161397"/>
              <a:gd name="connsiteX63" fmla="*/ 3732427 w 6884912"/>
              <a:gd name="connsiteY63" fmla="*/ 245039 h 1161397"/>
              <a:gd name="connsiteX64" fmla="*/ 3777022 w 6884912"/>
              <a:gd name="connsiteY64" fmla="*/ 200276 h 1161397"/>
              <a:gd name="connsiteX65" fmla="*/ 3791246 w 6884912"/>
              <a:gd name="connsiteY65" fmla="*/ 189996 h 1161397"/>
              <a:gd name="connsiteX66" fmla="*/ 3819864 w 6884912"/>
              <a:gd name="connsiteY66" fmla="*/ 194605 h 1161397"/>
              <a:gd name="connsiteX67" fmla="*/ 3830398 w 6884912"/>
              <a:gd name="connsiteY67" fmla="*/ 188383 h 1161397"/>
              <a:gd name="connsiteX68" fmla="*/ 3834360 w 6884912"/>
              <a:gd name="connsiteY68" fmla="*/ 188992 h 1161397"/>
              <a:gd name="connsiteX69" fmla="*/ 3843715 w 6884912"/>
              <a:gd name="connsiteY69" fmla="*/ 188752 h 1161397"/>
              <a:gd name="connsiteX70" fmla="*/ 3842609 w 6884912"/>
              <a:gd name="connsiteY70" fmla="*/ 197386 h 1161397"/>
              <a:gd name="connsiteX71" fmla="*/ 3853961 w 6884912"/>
              <a:gd name="connsiteY71" fmla="*/ 213380 h 1161397"/>
              <a:gd name="connsiteX72" fmla="*/ 3907640 w 6884912"/>
              <a:gd name="connsiteY72" fmla="*/ 207568 h 1161397"/>
              <a:gd name="connsiteX73" fmla="*/ 3910449 w 6884912"/>
              <a:gd name="connsiteY73" fmla="*/ 197808 h 1161397"/>
              <a:gd name="connsiteX74" fmla="*/ 3917197 w 6884912"/>
              <a:gd name="connsiteY74" fmla="*/ 196121 h 1161397"/>
              <a:gd name="connsiteX75" fmla="*/ 3922400 w 6884912"/>
              <a:gd name="connsiteY75" fmla="*/ 205056 h 1161397"/>
              <a:gd name="connsiteX76" fmla="*/ 4013061 w 6884912"/>
              <a:gd name="connsiteY76" fmla="*/ 224874 h 1161397"/>
              <a:gd name="connsiteX77" fmla="*/ 4134285 w 6884912"/>
              <a:gd name="connsiteY77" fmla="*/ 235592 h 1161397"/>
              <a:gd name="connsiteX78" fmla="*/ 4220717 w 6884912"/>
              <a:gd name="connsiteY78" fmla="*/ 192946 h 1161397"/>
              <a:gd name="connsiteX79" fmla="*/ 4228802 w 6884912"/>
              <a:gd name="connsiteY79" fmla="*/ 201468 h 1161397"/>
              <a:gd name="connsiteX80" fmla="*/ 4289361 w 6884912"/>
              <a:gd name="connsiteY80" fmla="*/ 196642 h 1161397"/>
              <a:gd name="connsiteX81" fmla="*/ 4498913 w 6884912"/>
              <a:gd name="connsiteY81" fmla="*/ 118915 h 1161397"/>
              <a:gd name="connsiteX82" fmla="*/ 4617330 w 6884912"/>
              <a:gd name="connsiteY82" fmla="*/ 111163 h 1161397"/>
              <a:gd name="connsiteX83" fmla="*/ 4659778 w 6884912"/>
              <a:gd name="connsiteY83" fmla="*/ 118219 h 1161397"/>
              <a:gd name="connsiteX84" fmla="*/ 4730870 w 6884912"/>
              <a:gd name="connsiteY84" fmla="*/ 129432 h 1161397"/>
              <a:gd name="connsiteX85" fmla="*/ 4785037 w 6884912"/>
              <a:gd name="connsiteY85" fmla="*/ 161964 h 1161397"/>
              <a:gd name="connsiteX86" fmla="*/ 4844073 w 6884912"/>
              <a:gd name="connsiteY86" fmla="*/ 161768 h 1161397"/>
              <a:gd name="connsiteX87" fmla="*/ 4856454 w 6884912"/>
              <a:gd name="connsiteY87" fmla="*/ 130488 h 1161397"/>
              <a:gd name="connsiteX88" fmla="*/ 4920038 w 6884912"/>
              <a:gd name="connsiteY88" fmla="*/ 140418 h 1161397"/>
              <a:gd name="connsiteX89" fmla="*/ 5016639 w 6884912"/>
              <a:gd name="connsiteY89" fmla="*/ 158905 h 1161397"/>
              <a:gd name="connsiteX90" fmla="*/ 5072009 w 6884912"/>
              <a:gd name="connsiteY90" fmla="*/ 161502 h 1161397"/>
              <a:gd name="connsiteX91" fmla="*/ 5223626 w 6884912"/>
              <a:gd name="connsiteY91" fmla="*/ 177356 h 1161397"/>
              <a:gd name="connsiteX92" fmla="*/ 5375773 w 6884912"/>
              <a:gd name="connsiteY92" fmla="*/ 199913 h 1161397"/>
              <a:gd name="connsiteX93" fmla="*/ 5467502 w 6884912"/>
              <a:gd name="connsiteY93" fmla="*/ 250963 h 1161397"/>
              <a:gd name="connsiteX94" fmla="*/ 5592395 w 6884912"/>
              <a:gd name="connsiteY94" fmla="*/ 265434 h 1161397"/>
              <a:gd name="connsiteX95" fmla="*/ 5613532 w 6884912"/>
              <a:gd name="connsiteY95" fmla="*/ 273379 h 1161397"/>
              <a:gd name="connsiteX96" fmla="*/ 5642173 w 6884912"/>
              <a:gd name="connsiteY96" fmla="*/ 266904 h 1161397"/>
              <a:gd name="connsiteX97" fmla="*/ 5756910 w 6884912"/>
              <a:gd name="connsiteY97" fmla="*/ 239211 h 1161397"/>
              <a:gd name="connsiteX98" fmla="*/ 5846667 w 6884912"/>
              <a:gd name="connsiteY98" fmla="*/ 201786 h 1161397"/>
              <a:gd name="connsiteX99" fmla="*/ 5960732 w 6884912"/>
              <a:gd name="connsiteY99" fmla="*/ 220708 h 1161397"/>
              <a:gd name="connsiteX100" fmla="*/ 6029542 w 6884912"/>
              <a:gd name="connsiteY100" fmla="*/ 210339 h 1161397"/>
              <a:gd name="connsiteX101" fmla="*/ 6141123 w 6884912"/>
              <a:gd name="connsiteY101" fmla="*/ 159923 h 1161397"/>
              <a:gd name="connsiteX102" fmla="*/ 6290640 w 6884912"/>
              <a:gd name="connsiteY102" fmla="*/ 167441 h 1161397"/>
              <a:gd name="connsiteX103" fmla="*/ 6380420 w 6884912"/>
              <a:gd name="connsiteY103" fmla="*/ 173195 h 1161397"/>
              <a:gd name="connsiteX104" fmla="*/ 6507891 w 6884912"/>
              <a:gd name="connsiteY104" fmla="*/ 118474 h 1161397"/>
              <a:gd name="connsiteX105" fmla="*/ 6571807 w 6884912"/>
              <a:gd name="connsiteY105" fmla="*/ 98636 h 1161397"/>
              <a:gd name="connsiteX106" fmla="*/ 6671880 w 6884912"/>
              <a:gd name="connsiteY106" fmla="*/ 82931 h 1161397"/>
              <a:gd name="connsiteX107" fmla="*/ 6702266 w 6884912"/>
              <a:gd name="connsiteY107" fmla="*/ 75470 h 1161397"/>
              <a:gd name="connsiteX108" fmla="*/ 6845802 w 6884912"/>
              <a:gd name="connsiteY108" fmla="*/ 24496 h 1161397"/>
              <a:gd name="connsiteX109" fmla="*/ 6884912 w 6884912"/>
              <a:gd name="connsiteY109"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24901 w 6884912"/>
              <a:gd name="connsiteY19" fmla="*/ 717624 h 1161397"/>
              <a:gd name="connsiteX20" fmla="*/ 1158800 w 6884912"/>
              <a:gd name="connsiteY20" fmla="*/ 700004 h 1161397"/>
              <a:gd name="connsiteX21" fmla="*/ 1166947 w 6884912"/>
              <a:gd name="connsiteY21" fmla="*/ 700762 h 1161397"/>
              <a:gd name="connsiteX22" fmla="*/ 1178135 w 6884912"/>
              <a:gd name="connsiteY22" fmla="*/ 698631 h 1161397"/>
              <a:gd name="connsiteX23" fmla="*/ 1178301 w 6884912"/>
              <a:gd name="connsiteY23" fmla="*/ 698094 h 1161397"/>
              <a:gd name="connsiteX24" fmla="*/ 1188995 w 6884912"/>
              <a:gd name="connsiteY24" fmla="*/ 697048 h 1161397"/>
              <a:gd name="connsiteX25" fmla="*/ 1242716 w 6884912"/>
              <a:gd name="connsiteY25" fmla="*/ 698052 h 1161397"/>
              <a:gd name="connsiteX26" fmla="*/ 1299977 w 6884912"/>
              <a:gd name="connsiteY26" fmla="*/ 639196 h 1161397"/>
              <a:gd name="connsiteX27" fmla="*/ 1326190 w 6884912"/>
              <a:gd name="connsiteY27" fmla="*/ 625955 h 1161397"/>
              <a:gd name="connsiteX28" fmla="*/ 1339600 w 6884912"/>
              <a:gd name="connsiteY28" fmla="*/ 616295 h 1161397"/>
              <a:gd name="connsiteX29" fmla="*/ 1340054 w 6884912"/>
              <a:gd name="connsiteY29" fmla="*/ 614022 h 1161397"/>
              <a:gd name="connsiteX30" fmla="*/ 1391606 w 6884912"/>
              <a:gd name="connsiteY30" fmla="*/ 615229 h 1161397"/>
              <a:gd name="connsiteX31" fmla="*/ 1397565 w 6884912"/>
              <a:gd name="connsiteY31" fmla="*/ 611490 h 1161397"/>
              <a:gd name="connsiteX32" fmla="*/ 1432302 w 6884912"/>
              <a:gd name="connsiteY32" fmla="*/ 617267 h 1161397"/>
              <a:gd name="connsiteX33" fmla="*/ 1449644 w 6884912"/>
              <a:gd name="connsiteY33" fmla="*/ 617591 h 1161397"/>
              <a:gd name="connsiteX34" fmla="*/ 1455793 w 6884912"/>
              <a:gd name="connsiteY34" fmla="*/ 623174 h 1161397"/>
              <a:gd name="connsiteX35" fmla="*/ 1480758 w 6884912"/>
              <a:gd name="connsiteY35" fmla="*/ 620863 h 1161397"/>
              <a:gd name="connsiteX36" fmla="*/ 1483154 w 6884912"/>
              <a:gd name="connsiteY36" fmla="*/ 618527 h 1161397"/>
              <a:gd name="connsiteX37" fmla="*/ 1505495 w 6884912"/>
              <a:gd name="connsiteY37" fmla="*/ 624325 h 1161397"/>
              <a:gd name="connsiteX38" fmla="*/ 1589566 w 6884912"/>
              <a:gd name="connsiteY38" fmla="*/ 621301 h 1161397"/>
              <a:gd name="connsiteX39" fmla="*/ 1731986 w 6884912"/>
              <a:gd name="connsiteY39" fmla="*/ 589682 h 1161397"/>
              <a:gd name="connsiteX40" fmla="*/ 1927935 w 6884912"/>
              <a:gd name="connsiteY40" fmla="*/ 622808 h 1161397"/>
              <a:gd name="connsiteX41" fmla="*/ 2066980 w 6884912"/>
              <a:gd name="connsiteY41" fmla="*/ 550413 h 1161397"/>
              <a:gd name="connsiteX42" fmla="*/ 2317462 w 6884912"/>
              <a:gd name="connsiteY42" fmla="*/ 519603 h 1161397"/>
              <a:gd name="connsiteX43" fmla="*/ 2420791 w 6884912"/>
              <a:gd name="connsiteY43" fmla="*/ 492826 h 1161397"/>
              <a:gd name="connsiteX44" fmla="*/ 2489932 w 6884912"/>
              <a:gd name="connsiteY44" fmla="*/ 507864 h 1161397"/>
              <a:gd name="connsiteX45" fmla="*/ 2512917 w 6884912"/>
              <a:gd name="connsiteY45" fmla="*/ 489127 h 1161397"/>
              <a:gd name="connsiteX46" fmla="*/ 2516783 w 6884912"/>
              <a:gd name="connsiteY46" fmla="*/ 485473 h 1161397"/>
              <a:gd name="connsiteX47" fmla="*/ 2534360 w 6884912"/>
              <a:gd name="connsiteY47" fmla="*/ 480064 h 1161397"/>
              <a:gd name="connsiteX48" fmla="*/ 2536691 w 6884912"/>
              <a:gd name="connsiteY48" fmla="*/ 467018 h 1161397"/>
              <a:gd name="connsiteX49" fmla="*/ 2561265 w 6884912"/>
              <a:gd name="connsiteY49" fmla="*/ 450623 h 1161397"/>
              <a:gd name="connsiteX50" fmla="*/ 2594349 w 6884912"/>
              <a:gd name="connsiteY50" fmla="*/ 443884 h 1161397"/>
              <a:gd name="connsiteX51" fmla="*/ 2754324 w 6884912"/>
              <a:gd name="connsiteY51" fmla="*/ 424766 h 1161397"/>
              <a:gd name="connsiteX52" fmla="*/ 2848470 w 6884912"/>
              <a:gd name="connsiteY52" fmla="*/ 405966 h 1161397"/>
              <a:gd name="connsiteX53" fmla="*/ 2881772 w 6884912"/>
              <a:gd name="connsiteY53" fmla="*/ 387260 h 1161397"/>
              <a:gd name="connsiteX54" fmla="*/ 2929932 w 6884912"/>
              <a:gd name="connsiteY54" fmla="*/ 368912 h 1161397"/>
              <a:gd name="connsiteX55" fmla="*/ 3013020 w 6884912"/>
              <a:gd name="connsiteY55" fmla="*/ 327578 h 1161397"/>
              <a:gd name="connsiteX56" fmla="*/ 3127968 w 6884912"/>
              <a:gd name="connsiteY56" fmla="*/ 287613 h 1161397"/>
              <a:gd name="connsiteX57" fmla="*/ 3222191 w 6884912"/>
              <a:gd name="connsiteY57" fmla="*/ 307887 h 1161397"/>
              <a:gd name="connsiteX58" fmla="*/ 3227953 w 6884912"/>
              <a:gd name="connsiteY58" fmla="*/ 297650 h 1161397"/>
              <a:gd name="connsiteX59" fmla="*/ 3287859 w 6884912"/>
              <a:gd name="connsiteY59" fmla="*/ 287558 h 1161397"/>
              <a:gd name="connsiteX60" fmla="*/ 3510042 w 6884912"/>
              <a:gd name="connsiteY60" fmla="*/ 311820 h 1161397"/>
              <a:gd name="connsiteX61" fmla="*/ 3626773 w 6884912"/>
              <a:gd name="connsiteY61" fmla="*/ 290452 h 1161397"/>
              <a:gd name="connsiteX62" fmla="*/ 3666217 w 6884912"/>
              <a:gd name="connsiteY62" fmla="*/ 273255 h 1161397"/>
              <a:gd name="connsiteX63" fmla="*/ 3732427 w 6884912"/>
              <a:gd name="connsiteY63" fmla="*/ 245039 h 1161397"/>
              <a:gd name="connsiteX64" fmla="*/ 3777022 w 6884912"/>
              <a:gd name="connsiteY64" fmla="*/ 200276 h 1161397"/>
              <a:gd name="connsiteX65" fmla="*/ 3791246 w 6884912"/>
              <a:gd name="connsiteY65" fmla="*/ 189996 h 1161397"/>
              <a:gd name="connsiteX66" fmla="*/ 3819864 w 6884912"/>
              <a:gd name="connsiteY66" fmla="*/ 194605 h 1161397"/>
              <a:gd name="connsiteX67" fmla="*/ 3830398 w 6884912"/>
              <a:gd name="connsiteY67" fmla="*/ 188383 h 1161397"/>
              <a:gd name="connsiteX68" fmla="*/ 3834360 w 6884912"/>
              <a:gd name="connsiteY68" fmla="*/ 188992 h 1161397"/>
              <a:gd name="connsiteX69" fmla="*/ 3843715 w 6884912"/>
              <a:gd name="connsiteY69" fmla="*/ 188752 h 1161397"/>
              <a:gd name="connsiteX70" fmla="*/ 3842609 w 6884912"/>
              <a:gd name="connsiteY70" fmla="*/ 197386 h 1161397"/>
              <a:gd name="connsiteX71" fmla="*/ 3853961 w 6884912"/>
              <a:gd name="connsiteY71" fmla="*/ 213380 h 1161397"/>
              <a:gd name="connsiteX72" fmla="*/ 3907640 w 6884912"/>
              <a:gd name="connsiteY72" fmla="*/ 207568 h 1161397"/>
              <a:gd name="connsiteX73" fmla="*/ 3910449 w 6884912"/>
              <a:gd name="connsiteY73" fmla="*/ 197808 h 1161397"/>
              <a:gd name="connsiteX74" fmla="*/ 3917197 w 6884912"/>
              <a:gd name="connsiteY74" fmla="*/ 196121 h 1161397"/>
              <a:gd name="connsiteX75" fmla="*/ 3922400 w 6884912"/>
              <a:gd name="connsiteY75" fmla="*/ 205056 h 1161397"/>
              <a:gd name="connsiteX76" fmla="*/ 4013061 w 6884912"/>
              <a:gd name="connsiteY76" fmla="*/ 224874 h 1161397"/>
              <a:gd name="connsiteX77" fmla="*/ 4134285 w 6884912"/>
              <a:gd name="connsiteY77" fmla="*/ 235592 h 1161397"/>
              <a:gd name="connsiteX78" fmla="*/ 4220717 w 6884912"/>
              <a:gd name="connsiteY78" fmla="*/ 192946 h 1161397"/>
              <a:gd name="connsiteX79" fmla="*/ 4228802 w 6884912"/>
              <a:gd name="connsiteY79" fmla="*/ 201468 h 1161397"/>
              <a:gd name="connsiteX80" fmla="*/ 4289361 w 6884912"/>
              <a:gd name="connsiteY80" fmla="*/ 196642 h 1161397"/>
              <a:gd name="connsiteX81" fmla="*/ 4498913 w 6884912"/>
              <a:gd name="connsiteY81" fmla="*/ 118915 h 1161397"/>
              <a:gd name="connsiteX82" fmla="*/ 4617330 w 6884912"/>
              <a:gd name="connsiteY82" fmla="*/ 111163 h 1161397"/>
              <a:gd name="connsiteX83" fmla="*/ 4659778 w 6884912"/>
              <a:gd name="connsiteY83" fmla="*/ 118219 h 1161397"/>
              <a:gd name="connsiteX84" fmla="*/ 4730870 w 6884912"/>
              <a:gd name="connsiteY84" fmla="*/ 129432 h 1161397"/>
              <a:gd name="connsiteX85" fmla="*/ 4785037 w 6884912"/>
              <a:gd name="connsiteY85" fmla="*/ 161964 h 1161397"/>
              <a:gd name="connsiteX86" fmla="*/ 4844073 w 6884912"/>
              <a:gd name="connsiteY86" fmla="*/ 161768 h 1161397"/>
              <a:gd name="connsiteX87" fmla="*/ 4856454 w 6884912"/>
              <a:gd name="connsiteY87" fmla="*/ 130488 h 1161397"/>
              <a:gd name="connsiteX88" fmla="*/ 4920038 w 6884912"/>
              <a:gd name="connsiteY88" fmla="*/ 140418 h 1161397"/>
              <a:gd name="connsiteX89" fmla="*/ 5016639 w 6884912"/>
              <a:gd name="connsiteY89" fmla="*/ 158905 h 1161397"/>
              <a:gd name="connsiteX90" fmla="*/ 5072009 w 6884912"/>
              <a:gd name="connsiteY90" fmla="*/ 161502 h 1161397"/>
              <a:gd name="connsiteX91" fmla="*/ 5223626 w 6884912"/>
              <a:gd name="connsiteY91" fmla="*/ 177356 h 1161397"/>
              <a:gd name="connsiteX92" fmla="*/ 5375773 w 6884912"/>
              <a:gd name="connsiteY92" fmla="*/ 199913 h 1161397"/>
              <a:gd name="connsiteX93" fmla="*/ 5467502 w 6884912"/>
              <a:gd name="connsiteY93" fmla="*/ 250963 h 1161397"/>
              <a:gd name="connsiteX94" fmla="*/ 5592395 w 6884912"/>
              <a:gd name="connsiteY94" fmla="*/ 265434 h 1161397"/>
              <a:gd name="connsiteX95" fmla="*/ 5613532 w 6884912"/>
              <a:gd name="connsiteY95" fmla="*/ 273379 h 1161397"/>
              <a:gd name="connsiteX96" fmla="*/ 5642173 w 6884912"/>
              <a:gd name="connsiteY96" fmla="*/ 266904 h 1161397"/>
              <a:gd name="connsiteX97" fmla="*/ 5756910 w 6884912"/>
              <a:gd name="connsiteY97" fmla="*/ 239211 h 1161397"/>
              <a:gd name="connsiteX98" fmla="*/ 5846667 w 6884912"/>
              <a:gd name="connsiteY98" fmla="*/ 201786 h 1161397"/>
              <a:gd name="connsiteX99" fmla="*/ 5960732 w 6884912"/>
              <a:gd name="connsiteY99" fmla="*/ 220708 h 1161397"/>
              <a:gd name="connsiteX100" fmla="*/ 6029542 w 6884912"/>
              <a:gd name="connsiteY100" fmla="*/ 210339 h 1161397"/>
              <a:gd name="connsiteX101" fmla="*/ 6141123 w 6884912"/>
              <a:gd name="connsiteY101" fmla="*/ 159923 h 1161397"/>
              <a:gd name="connsiteX102" fmla="*/ 6290640 w 6884912"/>
              <a:gd name="connsiteY102" fmla="*/ 167441 h 1161397"/>
              <a:gd name="connsiteX103" fmla="*/ 6380420 w 6884912"/>
              <a:gd name="connsiteY103" fmla="*/ 173195 h 1161397"/>
              <a:gd name="connsiteX104" fmla="*/ 6507891 w 6884912"/>
              <a:gd name="connsiteY104" fmla="*/ 118474 h 1161397"/>
              <a:gd name="connsiteX105" fmla="*/ 6571807 w 6884912"/>
              <a:gd name="connsiteY105" fmla="*/ 98636 h 1161397"/>
              <a:gd name="connsiteX106" fmla="*/ 6671880 w 6884912"/>
              <a:gd name="connsiteY106" fmla="*/ 82931 h 1161397"/>
              <a:gd name="connsiteX107" fmla="*/ 6702266 w 6884912"/>
              <a:gd name="connsiteY107" fmla="*/ 75470 h 1161397"/>
              <a:gd name="connsiteX108" fmla="*/ 6845802 w 6884912"/>
              <a:gd name="connsiteY108" fmla="*/ 24496 h 1161397"/>
              <a:gd name="connsiteX109" fmla="*/ 6884912 w 6884912"/>
              <a:gd name="connsiteY109"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24901 w 6884912"/>
              <a:gd name="connsiteY19" fmla="*/ 717624 h 1161397"/>
              <a:gd name="connsiteX20" fmla="*/ 1158800 w 6884912"/>
              <a:gd name="connsiteY20" fmla="*/ 700004 h 1161397"/>
              <a:gd name="connsiteX21" fmla="*/ 1166947 w 6884912"/>
              <a:gd name="connsiteY21" fmla="*/ 700762 h 1161397"/>
              <a:gd name="connsiteX22" fmla="*/ 1178135 w 6884912"/>
              <a:gd name="connsiteY22" fmla="*/ 698631 h 1161397"/>
              <a:gd name="connsiteX23" fmla="*/ 1178301 w 6884912"/>
              <a:gd name="connsiteY23" fmla="*/ 698094 h 1161397"/>
              <a:gd name="connsiteX24" fmla="*/ 1188995 w 6884912"/>
              <a:gd name="connsiteY24" fmla="*/ 697048 h 1161397"/>
              <a:gd name="connsiteX25" fmla="*/ 1242716 w 6884912"/>
              <a:gd name="connsiteY25" fmla="*/ 698052 h 1161397"/>
              <a:gd name="connsiteX26" fmla="*/ 1299977 w 6884912"/>
              <a:gd name="connsiteY26" fmla="*/ 639196 h 1161397"/>
              <a:gd name="connsiteX27" fmla="*/ 1326190 w 6884912"/>
              <a:gd name="connsiteY27" fmla="*/ 625955 h 1161397"/>
              <a:gd name="connsiteX28" fmla="*/ 1339600 w 6884912"/>
              <a:gd name="connsiteY28" fmla="*/ 616295 h 1161397"/>
              <a:gd name="connsiteX29" fmla="*/ 1340054 w 6884912"/>
              <a:gd name="connsiteY29" fmla="*/ 614022 h 1161397"/>
              <a:gd name="connsiteX30" fmla="*/ 1391606 w 6884912"/>
              <a:gd name="connsiteY30" fmla="*/ 615229 h 1161397"/>
              <a:gd name="connsiteX31" fmla="*/ 1397565 w 6884912"/>
              <a:gd name="connsiteY31" fmla="*/ 611490 h 1161397"/>
              <a:gd name="connsiteX32" fmla="*/ 1432302 w 6884912"/>
              <a:gd name="connsiteY32" fmla="*/ 617267 h 1161397"/>
              <a:gd name="connsiteX33" fmla="*/ 1449644 w 6884912"/>
              <a:gd name="connsiteY33" fmla="*/ 617591 h 1161397"/>
              <a:gd name="connsiteX34" fmla="*/ 1455793 w 6884912"/>
              <a:gd name="connsiteY34" fmla="*/ 623174 h 1161397"/>
              <a:gd name="connsiteX35" fmla="*/ 1480758 w 6884912"/>
              <a:gd name="connsiteY35" fmla="*/ 620863 h 1161397"/>
              <a:gd name="connsiteX36" fmla="*/ 1483154 w 6884912"/>
              <a:gd name="connsiteY36" fmla="*/ 618527 h 1161397"/>
              <a:gd name="connsiteX37" fmla="*/ 1505495 w 6884912"/>
              <a:gd name="connsiteY37" fmla="*/ 624325 h 1161397"/>
              <a:gd name="connsiteX38" fmla="*/ 1589566 w 6884912"/>
              <a:gd name="connsiteY38" fmla="*/ 621301 h 1161397"/>
              <a:gd name="connsiteX39" fmla="*/ 1731986 w 6884912"/>
              <a:gd name="connsiteY39" fmla="*/ 589682 h 1161397"/>
              <a:gd name="connsiteX40" fmla="*/ 1927935 w 6884912"/>
              <a:gd name="connsiteY40" fmla="*/ 622808 h 1161397"/>
              <a:gd name="connsiteX41" fmla="*/ 2066980 w 6884912"/>
              <a:gd name="connsiteY41" fmla="*/ 550413 h 1161397"/>
              <a:gd name="connsiteX42" fmla="*/ 2317462 w 6884912"/>
              <a:gd name="connsiteY42" fmla="*/ 519603 h 1161397"/>
              <a:gd name="connsiteX43" fmla="*/ 2420791 w 6884912"/>
              <a:gd name="connsiteY43" fmla="*/ 492826 h 1161397"/>
              <a:gd name="connsiteX44" fmla="*/ 2489932 w 6884912"/>
              <a:gd name="connsiteY44" fmla="*/ 507864 h 1161397"/>
              <a:gd name="connsiteX45" fmla="*/ 2512917 w 6884912"/>
              <a:gd name="connsiteY45" fmla="*/ 489127 h 1161397"/>
              <a:gd name="connsiteX46" fmla="*/ 2516783 w 6884912"/>
              <a:gd name="connsiteY46" fmla="*/ 485473 h 1161397"/>
              <a:gd name="connsiteX47" fmla="*/ 2534360 w 6884912"/>
              <a:gd name="connsiteY47" fmla="*/ 480064 h 1161397"/>
              <a:gd name="connsiteX48" fmla="*/ 2536691 w 6884912"/>
              <a:gd name="connsiteY48" fmla="*/ 467018 h 1161397"/>
              <a:gd name="connsiteX49" fmla="*/ 2561265 w 6884912"/>
              <a:gd name="connsiteY49" fmla="*/ 450623 h 1161397"/>
              <a:gd name="connsiteX50" fmla="*/ 2594349 w 6884912"/>
              <a:gd name="connsiteY50" fmla="*/ 443884 h 1161397"/>
              <a:gd name="connsiteX51" fmla="*/ 2754324 w 6884912"/>
              <a:gd name="connsiteY51" fmla="*/ 424766 h 1161397"/>
              <a:gd name="connsiteX52" fmla="*/ 2848470 w 6884912"/>
              <a:gd name="connsiteY52" fmla="*/ 405966 h 1161397"/>
              <a:gd name="connsiteX53" fmla="*/ 2881772 w 6884912"/>
              <a:gd name="connsiteY53" fmla="*/ 387260 h 1161397"/>
              <a:gd name="connsiteX54" fmla="*/ 2929932 w 6884912"/>
              <a:gd name="connsiteY54" fmla="*/ 368912 h 1161397"/>
              <a:gd name="connsiteX55" fmla="*/ 3013020 w 6884912"/>
              <a:gd name="connsiteY55" fmla="*/ 327578 h 1161397"/>
              <a:gd name="connsiteX56" fmla="*/ 3127968 w 6884912"/>
              <a:gd name="connsiteY56" fmla="*/ 287613 h 1161397"/>
              <a:gd name="connsiteX57" fmla="*/ 3222191 w 6884912"/>
              <a:gd name="connsiteY57" fmla="*/ 307887 h 1161397"/>
              <a:gd name="connsiteX58" fmla="*/ 3227953 w 6884912"/>
              <a:gd name="connsiteY58" fmla="*/ 297650 h 1161397"/>
              <a:gd name="connsiteX59" fmla="*/ 3287859 w 6884912"/>
              <a:gd name="connsiteY59" fmla="*/ 287558 h 1161397"/>
              <a:gd name="connsiteX60" fmla="*/ 3510042 w 6884912"/>
              <a:gd name="connsiteY60" fmla="*/ 311820 h 1161397"/>
              <a:gd name="connsiteX61" fmla="*/ 3626773 w 6884912"/>
              <a:gd name="connsiteY61" fmla="*/ 290452 h 1161397"/>
              <a:gd name="connsiteX62" fmla="*/ 3666217 w 6884912"/>
              <a:gd name="connsiteY62" fmla="*/ 273255 h 1161397"/>
              <a:gd name="connsiteX63" fmla="*/ 3732427 w 6884912"/>
              <a:gd name="connsiteY63" fmla="*/ 245039 h 1161397"/>
              <a:gd name="connsiteX64" fmla="*/ 3777022 w 6884912"/>
              <a:gd name="connsiteY64" fmla="*/ 200276 h 1161397"/>
              <a:gd name="connsiteX65" fmla="*/ 3791246 w 6884912"/>
              <a:gd name="connsiteY65" fmla="*/ 189996 h 1161397"/>
              <a:gd name="connsiteX66" fmla="*/ 3819864 w 6884912"/>
              <a:gd name="connsiteY66" fmla="*/ 194605 h 1161397"/>
              <a:gd name="connsiteX67" fmla="*/ 3830398 w 6884912"/>
              <a:gd name="connsiteY67" fmla="*/ 188383 h 1161397"/>
              <a:gd name="connsiteX68" fmla="*/ 3834360 w 6884912"/>
              <a:gd name="connsiteY68" fmla="*/ 188992 h 1161397"/>
              <a:gd name="connsiteX69" fmla="*/ 3843715 w 6884912"/>
              <a:gd name="connsiteY69" fmla="*/ 188752 h 1161397"/>
              <a:gd name="connsiteX70" fmla="*/ 3842609 w 6884912"/>
              <a:gd name="connsiteY70" fmla="*/ 197386 h 1161397"/>
              <a:gd name="connsiteX71" fmla="*/ 3853961 w 6884912"/>
              <a:gd name="connsiteY71" fmla="*/ 213380 h 1161397"/>
              <a:gd name="connsiteX72" fmla="*/ 3907640 w 6884912"/>
              <a:gd name="connsiteY72" fmla="*/ 207568 h 1161397"/>
              <a:gd name="connsiteX73" fmla="*/ 3910449 w 6884912"/>
              <a:gd name="connsiteY73" fmla="*/ 197808 h 1161397"/>
              <a:gd name="connsiteX74" fmla="*/ 3917197 w 6884912"/>
              <a:gd name="connsiteY74" fmla="*/ 196121 h 1161397"/>
              <a:gd name="connsiteX75" fmla="*/ 3922400 w 6884912"/>
              <a:gd name="connsiteY75" fmla="*/ 205056 h 1161397"/>
              <a:gd name="connsiteX76" fmla="*/ 4013061 w 6884912"/>
              <a:gd name="connsiteY76" fmla="*/ 224874 h 1161397"/>
              <a:gd name="connsiteX77" fmla="*/ 4134285 w 6884912"/>
              <a:gd name="connsiteY77" fmla="*/ 235592 h 1161397"/>
              <a:gd name="connsiteX78" fmla="*/ 4220717 w 6884912"/>
              <a:gd name="connsiteY78" fmla="*/ 192946 h 1161397"/>
              <a:gd name="connsiteX79" fmla="*/ 4228802 w 6884912"/>
              <a:gd name="connsiteY79" fmla="*/ 201468 h 1161397"/>
              <a:gd name="connsiteX80" fmla="*/ 4289361 w 6884912"/>
              <a:gd name="connsiteY80" fmla="*/ 196642 h 1161397"/>
              <a:gd name="connsiteX81" fmla="*/ 4498913 w 6884912"/>
              <a:gd name="connsiteY81" fmla="*/ 118915 h 1161397"/>
              <a:gd name="connsiteX82" fmla="*/ 4617330 w 6884912"/>
              <a:gd name="connsiteY82" fmla="*/ 111163 h 1161397"/>
              <a:gd name="connsiteX83" fmla="*/ 4659778 w 6884912"/>
              <a:gd name="connsiteY83" fmla="*/ 118219 h 1161397"/>
              <a:gd name="connsiteX84" fmla="*/ 4730870 w 6884912"/>
              <a:gd name="connsiteY84" fmla="*/ 129432 h 1161397"/>
              <a:gd name="connsiteX85" fmla="*/ 4785037 w 6884912"/>
              <a:gd name="connsiteY85" fmla="*/ 161964 h 1161397"/>
              <a:gd name="connsiteX86" fmla="*/ 4844073 w 6884912"/>
              <a:gd name="connsiteY86" fmla="*/ 161768 h 1161397"/>
              <a:gd name="connsiteX87" fmla="*/ 4856454 w 6884912"/>
              <a:gd name="connsiteY87" fmla="*/ 130488 h 1161397"/>
              <a:gd name="connsiteX88" fmla="*/ 4920038 w 6884912"/>
              <a:gd name="connsiteY88" fmla="*/ 140418 h 1161397"/>
              <a:gd name="connsiteX89" fmla="*/ 5016639 w 6884912"/>
              <a:gd name="connsiteY89" fmla="*/ 158905 h 1161397"/>
              <a:gd name="connsiteX90" fmla="*/ 5072009 w 6884912"/>
              <a:gd name="connsiteY90" fmla="*/ 161502 h 1161397"/>
              <a:gd name="connsiteX91" fmla="*/ 5223626 w 6884912"/>
              <a:gd name="connsiteY91" fmla="*/ 177356 h 1161397"/>
              <a:gd name="connsiteX92" fmla="*/ 5375773 w 6884912"/>
              <a:gd name="connsiteY92" fmla="*/ 199913 h 1161397"/>
              <a:gd name="connsiteX93" fmla="*/ 5467502 w 6884912"/>
              <a:gd name="connsiteY93" fmla="*/ 250963 h 1161397"/>
              <a:gd name="connsiteX94" fmla="*/ 5592395 w 6884912"/>
              <a:gd name="connsiteY94" fmla="*/ 265434 h 1161397"/>
              <a:gd name="connsiteX95" fmla="*/ 5613532 w 6884912"/>
              <a:gd name="connsiteY95" fmla="*/ 273379 h 1161397"/>
              <a:gd name="connsiteX96" fmla="*/ 5642173 w 6884912"/>
              <a:gd name="connsiteY96" fmla="*/ 266904 h 1161397"/>
              <a:gd name="connsiteX97" fmla="*/ 5756910 w 6884912"/>
              <a:gd name="connsiteY97" fmla="*/ 239211 h 1161397"/>
              <a:gd name="connsiteX98" fmla="*/ 5846667 w 6884912"/>
              <a:gd name="connsiteY98" fmla="*/ 201786 h 1161397"/>
              <a:gd name="connsiteX99" fmla="*/ 5960732 w 6884912"/>
              <a:gd name="connsiteY99" fmla="*/ 220708 h 1161397"/>
              <a:gd name="connsiteX100" fmla="*/ 6029542 w 6884912"/>
              <a:gd name="connsiteY100" fmla="*/ 210339 h 1161397"/>
              <a:gd name="connsiteX101" fmla="*/ 6141123 w 6884912"/>
              <a:gd name="connsiteY101" fmla="*/ 159923 h 1161397"/>
              <a:gd name="connsiteX102" fmla="*/ 6290640 w 6884912"/>
              <a:gd name="connsiteY102" fmla="*/ 167441 h 1161397"/>
              <a:gd name="connsiteX103" fmla="*/ 6380420 w 6884912"/>
              <a:gd name="connsiteY103" fmla="*/ 173195 h 1161397"/>
              <a:gd name="connsiteX104" fmla="*/ 6507891 w 6884912"/>
              <a:gd name="connsiteY104" fmla="*/ 118474 h 1161397"/>
              <a:gd name="connsiteX105" fmla="*/ 6571807 w 6884912"/>
              <a:gd name="connsiteY105" fmla="*/ 98636 h 1161397"/>
              <a:gd name="connsiteX106" fmla="*/ 6671880 w 6884912"/>
              <a:gd name="connsiteY106" fmla="*/ 82931 h 1161397"/>
              <a:gd name="connsiteX107" fmla="*/ 6702266 w 6884912"/>
              <a:gd name="connsiteY107" fmla="*/ 75470 h 1161397"/>
              <a:gd name="connsiteX108" fmla="*/ 6845802 w 6884912"/>
              <a:gd name="connsiteY108" fmla="*/ 24496 h 1161397"/>
              <a:gd name="connsiteX109" fmla="*/ 6884912 w 6884912"/>
              <a:gd name="connsiteY109" fmla="*/ 0 h 1161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Lst>
            <a:rect l="l" t="t" r="r" b="b"/>
            <a:pathLst>
              <a:path w="6884912" h="1161397">
                <a:moveTo>
                  <a:pt x="6884912" y="0"/>
                </a:moveTo>
                <a:lnTo>
                  <a:pt x="6884912" y="1161397"/>
                </a:lnTo>
                <a:lnTo>
                  <a:pt x="0" y="1161397"/>
                </a:lnTo>
                <a:lnTo>
                  <a:pt x="27135" y="1147460"/>
                </a:lnTo>
                <a:cubicBezTo>
                  <a:pt x="57431" y="1167048"/>
                  <a:pt x="61886" y="1135904"/>
                  <a:pt x="115388" y="1159043"/>
                </a:cubicBezTo>
                <a:cubicBezTo>
                  <a:pt x="116121" y="1155340"/>
                  <a:pt x="117370" y="1151777"/>
                  <a:pt x="119094" y="1148463"/>
                </a:cubicBezTo>
                <a:cubicBezTo>
                  <a:pt x="129121" y="1129214"/>
                  <a:pt x="152727" y="1122391"/>
                  <a:pt x="171824" y="1133224"/>
                </a:cubicBezTo>
                <a:cubicBezTo>
                  <a:pt x="254344" y="1161369"/>
                  <a:pt x="315458" y="1143220"/>
                  <a:pt x="376455" y="1137381"/>
                </a:cubicBezTo>
                <a:cubicBezTo>
                  <a:pt x="443775" y="1125614"/>
                  <a:pt x="382885" y="1083927"/>
                  <a:pt x="478946" y="1106011"/>
                </a:cubicBezTo>
                <a:cubicBezTo>
                  <a:pt x="481662" y="1085172"/>
                  <a:pt x="491731" y="1081489"/>
                  <a:pt x="512111" y="1085599"/>
                </a:cubicBezTo>
                <a:cubicBezTo>
                  <a:pt x="544368" y="1078502"/>
                  <a:pt x="526559" y="1032754"/>
                  <a:pt x="567875" y="1051976"/>
                </a:cubicBezTo>
                <a:cubicBezTo>
                  <a:pt x="553871" y="1028602"/>
                  <a:pt x="624901" y="1025930"/>
                  <a:pt x="601644" y="1003997"/>
                </a:cubicBezTo>
                <a:cubicBezTo>
                  <a:pt x="614803" y="975652"/>
                  <a:pt x="637415" y="1010272"/>
                  <a:pt x="651408" y="984938"/>
                </a:cubicBezTo>
                <a:cubicBezTo>
                  <a:pt x="673042" y="974024"/>
                  <a:pt x="646948" y="1015207"/>
                  <a:pt x="673197" y="1010060"/>
                </a:cubicBezTo>
                <a:cubicBezTo>
                  <a:pt x="703527" y="999318"/>
                  <a:pt x="718626" y="1045053"/>
                  <a:pt x="723108" y="980081"/>
                </a:cubicBezTo>
                <a:cubicBezTo>
                  <a:pt x="760262" y="985126"/>
                  <a:pt x="757827" y="957145"/>
                  <a:pt x="797699" y="931362"/>
                </a:cubicBezTo>
                <a:cubicBezTo>
                  <a:pt x="821097" y="940623"/>
                  <a:pt x="833565" y="929189"/>
                  <a:pt x="843359" y="910894"/>
                </a:cubicBezTo>
                <a:cubicBezTo>
                  <a:pt x="887668" y="902160"/>
                  <a:pt x="919738" y="869376"/>
                  <a:pt x="965215" y="846701"/>
                </a:cubicBezTo>
                <a:cubicBezTo>
                  <a:pt x="1023081" y="848019"/>
                  <a:pt x="1036422" y="800154"/>
                  <a:pt x="1085080" y="776086"/>
                </a:cubicBezTo>
                <a:cubicBezTo>
                  <a:pt x="1140763" y="795544"/>
                  <a:pt x="1103986" y="741935"/>
                  <a:pt x="1124901" y="717624"/>
                </a:cubicBezTo>
                <a:lnTo>
                  <a:pt x="1158800" y="700004"/>
                </a:lnTo>
                <a:lnTo>
                  <a:pt x="1166947" y="700762"/>
                </a:lnTo>
                <a:cubicBezTo>
                  <a:pt x="1172432" y="700717"/>
                  <a:pt x="1175913" y="699961"/>
                  <a:pt x="1178135" y="698631"/>
                </a:cubicBezTo>
                <a:cubicBezTo>
                  <a:pt x="1178190" y="698452"/>
                  <a:pt x="1178246" y="698273"/>
                  <a:pt x="1178301" y="698094"/>
                </a:cubicBezTo>
                <a:lnTo>
                  <a:pt x="1188995" y="697048"/>
                </a:lnTo>
                <a:cubicBezTo>
                  <a:pt x="1207294" y="696390"/>
                  <a:pt x="1225337" y="696802"/>
                  <a:pt x="1242716" y="698052"/>
                </a:cubicBezTo>
                <a:cubicBezTo>
                  <a:pt x="1250387" y="668345"/>
                  <a:pt x="1318259" y="689091"/>
                  <a:pt x="1299977" y="639196"/>
                </a:cubicBezTo>
                <a:cubicBezTo>
                  <a:pt x="1323072" y="639367"/>
                  <a:pt x="1341279" y="658105"/>
                  <a:pt x="1326190" y="625955"/>
                </a:cubicBezTo>
                <a:cubicBezTo>
                  <a:pt x="1333572" y="625050"/>
                  <a:pt x="1337406" y="621362"/>
                  <a:pt x="1339600" y="616295"/>
                </a:cubicBezTo>
                <a:cubicBezTo>
                  <a:pt x="1339751" y="615537"/>
                  <a:pt x="1339903" y="614780"/>
                  <a:pt x="1340054" y="614022"/>
                </a:cubicBezTo>
                <a:lnTo>
                  <a:pt x="1391606" y="615229"/>
                </a:lnTo>
                <a:lnTo>
                  <a:pt x="1397565" y="611490"/>
                </a:lnTo>
                <a:lnTo>
                  <a:pt x="1432302" y="617267"/>
                </a:lnTo>
                <a:lnTo>
                  <a:pt x="1449644" y="617591"/>
                </a:lnTo>
                <a:lnTo>
                  <a:pt x="1455793" y="623174"/>
                </a:lnTo>
                <a:cubicBezTo>
                  <a:pt x="1461744" y="626151"/>
                  <a:pt x="1469373" y="626493"/>
                  <a:pt x="1480758" y="620863"/>
                </a:cubicBezTo>
                <a:lnTo>
                  <a:pt x="1483154" y="618527"/>
                </a:lnTo>
                <a:lnTo>
                  <a:pt x="1505495" y="624325"/>
                </a:lnTo>
                <a:cubicBezTo>
                  <a:pt x="1512992" y="627532"/>
                  <a:pt x="1583251" y="614883"/>
                  <a:pt x="1589566" y="621301"/>
                </a:cubicBezTo>
                <a:cubicBezTo>
                  <a:pt x="1652500" y="621160"/>
                  <a:pt x="1659006" y="610309"/>
                  <a:pt x="1731986" y="589682"/>
                </a:cubicBezTo>
                <a:cubicBezTo>
                  <a:pt x="1772526" y="597621"/>
                  <a:pt x="1896056" y="567525"/>
                  <a:pt x="1927935" y="622808"/>
                </a:cubicBezTo>
                <a:cubicBezTo>
                  <a:pt x="1983767" y="616263"/>
                  <a:pt x="1996263" y="568569"/>
                  <a:pt x="2066980" y="550413"/>
                </a:cubicBezTo>
                <a:cubicBezTo>
                  <a:pt x="2136397" y="548191"/>
                  <a:pt x="2224774" y="514787"/>
                  <a:pt x="2317462" y="519603"/>
                </a:cubicBezTo>
                <a:cubicBezTo>
                  <a:pt x="2353676" y="459395"/>
                  <a:pt x="2373298" y="511682"/>
                  <a:pt x="2420791" y="492826"/>
                </a:cubicBezTo>
                <a:cubicBezTo>
                  <a:pt x="2417962" y="542563"/>
                  <a:pt x="2475071" y="455098"/>
                  <a:pt x="2489932" y="507864"/>
                </a:cubicBezTo>
                <a:cubicBezTo>
                  <a:pt x="2498105" y="502761"/>
                  <a:pt x="2505553" y="496153"/>
                  <a:pt x="2512917" y="489127"/>
                </a:cubicBezTo>
                <a:lnTo>
                  <a:pt x="2516783" y="485473"/>
                </a:lnTo>
                <a:lnTo>
                  <a:pt x="2534360" y="480064"/>
                </a:lnTo>
                <a:lnTo>
                  <a:pt x="2536691" y="467018"/>
                </a:lnTo>
                <a:lnTo>
                  <a:pt x="2561265" y="450623"/>
                </a:lnTo>
                <a:cubicBezTo>
                  <a:pt x="2570872" y="446262"/>
                  <a:pt x="2581686" y="443655"/>
                  <a:pt x="2594349" y="443884"/>
                </a:cubicBezTo>
                <a:cubicBezTo>
                  <a:pt x="2640435" y="464638"/>
                  <a:pt x="2696955" y="396361"/>
                  <a:pt x="2754324" y="424766"/>
                </a:cubicBezTo>
                <a:cubicBezTo>
                  <a:pt x="2775130" y="430896"/>
                  <a:pt x="2837731" y="423458"/>
                  <a:pt x="2848470" y="405966"/>
                </a:cubicBezTo>
                <a:cubicBezTo>
                  <a:pt x="2861295" y="401100"/>
                  <a:pt x="2876936" y="405309"/>
                  <a:pt x="2881772" y="387260"/>
                </a:cubicBezTo>
                <a:cubicBezTo>
                  <a:pt x="2890299" y="365261"/>
                  <a:pt x="2938134" y="392997"/>
                  <a:pt x="2929932" y="368912"/>
                </a:cubicBezTo>
                <a:cubicBezTo>
                  <a:pt x="2963844" y="387799"/>
                  <a:pt x="2986550" y="341223"/>
                  <a:pt x="3013020" y="327578"/>
                </a:cubicBezTo>
                <a:cubicBezTo>
                  <a:pt x="3040041" y="346996"/>
                  <a:pt x="3068934" y="299222"/>
                  <a:pt x="3127968" y="287613"/>
                </a:cubicBezTo>
                <a:cubicBezTo>
                  <a:pt x="3157770" y="310215"/>
                  <a:pt x="3167695" y="279445"/>
                  <a:pt x="3222191" y="307887"/>
                </a:cubicBezTo>
                <a:cubicBezTo>
                  <a:pt x="3223593" y="304249"/>
                  <a:pt x="3225533" y="300801"/>
                  <a:pt x="3227953" y="297650"/>
                </a:cubicBezTo>
                <a:cubicBezTo>
                  <a:pt x="3242008" y="279345"/>
                  <a:pt x="3268831" y="274825"/>
                  <a:pt x="3287859" y="287558"/>
                </a:cubicBezTo>
                <a:cubicBezTo>
                  <a:pt x="3373144" y="323866"/>
                  <a:pt x="3442657" y="311681"/>
                  <a:pt x="3510042" y="311820"/>
                </a:cubicBezTo>
                <a:cubicBezTo>
                  <a:pt x="3585274" y="306641"/>
                  <a:pt x="3525753" y="258887"/>
                  <a:pt x="3626773" y="290452"/>
                </a:cubicBezTo>
                <a:cubicBezTo>
                  <a:pt x="3633124" y="269835"/>
                  <a:pt x="3644693" y="267134"/>
                  <a:pt x="3666217" y="273255"/>
                </a:cubicBezTo>
                <a:cubicBezTo>
                  <a:pt x="3702502" y="269310"/>
                  <a:pt x="3690563" y="221720"/>
                  <a:pt x="3732427" y="245039"/>
                </a:cubicBezTo>
                <a:cubicBezTo>
                  <a:pt x="3720985" y="220241"/>
                  <a:pt x="3798776" y="224539"/>
                  <a:pt x="3777022" y="200276"/>
                </a:cubicBezTo>
                <a:cubicBezTo>
                  <a:pt x="3781759" y="193499"/>
                  <a:pt x="3786499" y="190723"/>
                  <a:pt x="3791246" y="189996"/>
                </a:cubicBezTo>
                <a:cubicBezTo>
                  <a:pt x="3800740" y="188542"/>
                  <a:pt x="3810265" y="195284"/>
                  <a:pt x="3819864" y="194605"/>
                </a:cubicBezTo>
                <a:lnTo>
                  <a:pt x="3830398" y="188383"/>
                </a:lnTo>
                <a:lnTo>
                  <a:pt x="3834360" y="188992"/>
                </a:lnTo>
                <a:lnTo>
                  <a:pt x="3843715" y="188752"/>
                </a:lnTo>
                <a:lnTo>
                  <a:pt x="3842609" y="197386"/>
                </a:lnTo>
                <a:cubicBezTo>
                  <a:pt x="3840673" y="205638"/>
                  <a:pt x="3839248" y="214671"/>
                  <a:pt x="3853961" y="213380"/>
                </a:cubicBezTo>
                <a:cubicBezTo>
                  <a:pt x="3884396" y="206569"/>
                  <a:pt x="3895082" y="241941"/>
                  <a:pt x="3907640" y="207568"/>
                </a:cubicBezTo>
                <a:lnTo>
                  <a:pt x="3910449" y="197808"/>
                </a:lnTo>
                <a:lnTo>
                  <a:pt x="3917197" y="196121"/>
                </a:lnTo>
                <a:cubicBezTo>
                  <a:pt x="3920833" y="196372"/>
                  <a:pt x="3922919" y="198717"/>
                  <a:pt x="3922400" y="205056"/>
                </a:cubicBezTo>
                <a:cubicBezTo>
                  <a:pt x="3950680" y="178467"/>
                  <a:pt x="3984062" y="218098"/>
                  <a:pt x="4013061" y="224874"/>
                </a:cubicBezTo>
                <a:cubicBezTo>
                  <a:pt x="4034530" y="199451"/>
                  <a:pt x="4074202" y="238734"/>
                  <a:pt x="4134285" y="235592"/>
                </a:cubicBezTo>
                <a:cubicBezTo>
                  <a:pt x="4157674" y="206403"/>
                  <a:pt x="4174806" y="233822"/>
                  <a:pt x="4220717" y="192946"/>
                </a:cubicBezTo>
                <a:cubicBezTo>
                  <a:pt x="4222964" y="196132"/>
                  <a:pt x="4225687" y="199002"/>
                  <a:pt x="4228802" y="201468"/>
                </a:cubicBezTo>
                <a:cubicBezTo>
                  <a:pt x="4246898" y="215792"/>
                  <a:pt x="4274013" y="213632"/>
                  <a:pt x="4289361" y="196642"/>
                </a:cubicBezTo>
                <a:cubicBezTo>
                  <a:pt x="4363212" y="140627"/>
                  <a:pt x="4433598" y="135488"/>
                  <a:pt x="4498913" y="118915"/>
                </a:cubicBezTo>
                <a:cubicBezTo>
                  <a:pt x="4573135" y="105586"/>
                  <a:pt x="4527062" y="166416"/>
                  <a:pt x="4617330" y="111163"/>
                </a:cubicBezTo>
                <a:cubicBezTo>
                  <a:pt x="4628518" y="129608"/>
                  <a:pt x="4640397" y="129405"/>
                  <a:pt x="4659778" y="118219"/>
                </a:cubicBezTo>
                <a:cubicBezTo>
                  <a:pt x="4695929" y="113193"/>
                  <a:pt x="4695958" y="162259"/>
                  <a:pt x="4730870" y="129432"/>
                </a:cubicBezTo>
                <a:cubicBezTo>
                  <a:pt x="4725822" y="156271"/>
                  <a:pt x="4800214" y="133127"/>
                  <a:pt x="4785037" y="161964"/>
                </a:cubicBezTo>
                <a:cubicBezTo>
                  <a:pt x="4810025" y="183633"/>
                  <a:pt x="4819434" y="143205"/>
                  <a:pt x="4844073" y="161768"/>
                </a:cubicBezTo>
                <a:cubicBezTo>
                  <a:pt x="4870797" y="164132"/>
                  <a:pt x="4827288" y="135164"/>
                  <a:pt x="4856454" y="130488"/>
                </a:cubicBezTo>
                <a:cubicBezTo>
                  <a:pt x="4892086" y="129553"/>
                  <a:pt x="4889263" y="81477"/>
                  <a:pt x="4920038" y="140418"/>
                </a:cubicBezTo>
                <a:cubicBezTo>
                  <a:pt x="4956358" y="122308"/>
                  <a:pt x="4965108" y="149263"/>
                  <a:pt x="5016639" y="158905"/>
                </a:cubicBezTo>
                <a:cubicBezTo>
                  <a:pt x="5037063" y="141828"/>
                  <a:pt x="5054534" y="147986"/>
                  <a:pt x="5072009" y="161502"/>
                </a:cubicBezTo>
                <a:cubicBezTo>
                  <a:pt x="5121260" y="153653"/>
                  <a:pt x="5167555" y="172635"/>
                  <a:pt x="5223626" y="177356"/>
                </a:cubicBezTo>
                <a:cubicBezTo>
                  <a:pt x="5282824" y="155243"/>
                  <a:pt x="5315859" y="195041"/>
                  <a:pt x="5375773" y="199913"/>
                </a:cubicBezTo>
                <a:cubicBezTo>
                  <a:pt x="5432511" y="156218"/>
                  <a:pt x="5417550" y="256036"/>
                  <a:pt x="5467502" y="250963"/>
                </a:cubicBezTo>
                <a:cubicBezTo>
                  <a:pt x="5547124" y="209975"/>
                  <a:pt x="5467171" y="283839"/>
                  <a:pt x="5592395" y="265434"/>
                </a:cubicBezTo>
                <a:cubicBezTo>
                  <a:pt x="5599201" y="258867"/>
                  <a:pt x="5614752" y="264706"/>
                  <a:pt x="5613532" y="273379"/>
                </a:cubicBezTo>
                <a:cubicBezTo>
                  <a:pt x="5621390" y="270408"/>
                  <a:pt x="5639720" y="253173"/>
                  <a:pt x="5642173" y="266904"/>
                </a:cubicBezTo>
                <a:cubicBezTo>
                  <a:pt x="5682296" y="267049"/>
                  <a:pt x="5721812" y="257513"/>
                  <a:pt x="5756910" y="239211"/>
                </a:cubicBezTo>
                <a:cubicBezTo>
                  <a:pt x="5834998" y="260050"/>
                  <a:pt x="5790596" y="197229"/>
                  <a:pt x="5846667" y="201786"/>
                </a:cubicBezTo>
                <a:cubicBezTo>
                  <a:pt x="5892444" y="227312"/>
                  <a:pt x="5908324" y="204527"/>
                  <a:pt x="5960732" y="220708"/>
                </a:cubicBezTo>
                <a:cubicBezTo>
                  <a:pt x="5977124" y="175349"/>
                  <a:pt x="6009640" y="223654"/>
                  <a:pt x="6029542" y="210339"/>
                </a:cubicBezTo>
                <a:cubicBezTo>
                  <a:pt x="6063108" y="261420"/>
                  <a:pt x="6107411" y="160034"/>
                  <a:pt x="6141123" y="159923"/>
                </a:cubicBezTo>
                <a:cubicBezTo>
                  <a:pt x="6198068" y="167749"/>
                  <a:pt x="6263789" y="162396"/>
                  <a:pt x="6290640" y="167441"/>
                </a:cubicBezTo>
                <a:cubicBezTo>
                  <a:pt x="6330523" y="169653"/>
                  <a:pt x="6344211" y="181356"/>
                  <a:pt x="6380420" y="173195"/>
                </a:cubicBezTo>
                <a:cubicBezTo>
                  <a:pt x="6420580" y="151473"/>
                  <a:pt x="6491390" y="127709"/>
                  <a:pt x="6507891" y="118474"/>
                </a:cubicBezTo>
                <a:cubicBezTo>
                  <a:pt x="6519398" y="82452"/>
                  <a:pt x="6571830" y="137398"/>
                  <a:pt x="6571807" y="98636"/>
                </a:cubicBezTo>
                <a:cubicBezTo>
                  <a:pt x="6594702" y="123421"/>
                  <a:pt x="6634676" y="82071"/>
                  <a:pt x="6671880" y="82931"/>
                </a:cubicBezTo>
                <a:cubicBezTo>
                  <a:pt x="6678855" y="65407"/>
                  <a:pt x="6687415" y="66196"/>
                  <a:pt x="6702266" y="75470"/>
                </a:cubicBezTo>
                <a:cubicBezTo>
                  <a:pt x="6747004" y="78450"/>
                  <a:pt x="6798307" y="53072"/>
                  <a:pt x="6845802" y="24496"/>
                </a:cubicBezTo>
                <a:lnTo>
                  <a:pt x="6884912"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3" name="Freeform: Shape 1042">
            <a:extLst>
              <a:ext uri="{FF2B5EF4-FFF2-40B4-BE49-F238E27FC236}">
                <a16:creationId xmlns:a16="http://schemas.microsoft.com/office/drawing/2014/main" id="{F178D424-4168-4AE6-AEF1-51270AE383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7401" y="531225"/>
            <a:ext cx="7837233" cy="3071985"/>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2F2F2"/>
          </a:solidFill>
          <a:ln>
            <a:noFill/>
          </a:ln>
          <a:effectLst>
            <a:outerShdw blurRad="254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30" name="Picture 6">
            <a:extLst>
              <a:ext uri="{FF2B5EF4-FFF2-40B4-BE49-F238E27FC236}">
                <a16:creationId xmlns:a16="http://schemas.microsoft.com/office/drawing/2014/main" id="{B181A04C-8284-E069-4CE1-733E2858B6D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1791" r="-1" b="-1"/>
          <a:stretch/>
        </p:blipFill>
        <p:spPr bwMode="auto">
          <a:xfrm>
            <a:off x="795235" y="654482"/>
            <a:ext cx="2496878" cy="283063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D10D0D3A-EEA2-495A-79A1-ADF53451816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0676" r="1114" b="-1"/>
          <a:stretch/>
        </p:blipFill>
        <p:spPr bwMode="auto">
          <a:xfrm>
            <a:off x="3340569" y="654480"/>
            <a:ext cx="2496879" cy="283063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0CD36F48-31EC-3BA7-1CDE-49EC04FE1363}"/>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3996" r="7887" b="2"/>
          <a:stretch/>
        </p:blipFill>
        <p:spPr bwMode="auto">
          <a:xfrm>
            <a:off x="5882256" y="654088"/>
            <a:ext cx="2496878" cy="2833556"/>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0F04C983-CC05-308E-FA07-16421CBE1DBF}"/>
              </a:ext>
            </a:extLst>
          </p:cNvPr>
          <p:cNvSpPr>
            <a:spLocks noGrp="1"/>
          </p:cNvSpPr>
          <p:nvPr>
            <p:ph type="sldNum" idx="12"/>
          </p:nvPr>
        </p:nvSpPr>
        <p:spPr>
          <a:xfrm>
            <a:off x="6457950" y="4767262"/>
            <a:ext cx="2057400" cy="273844"/>
          </a:xfrm>
        </p:spPr>
        <p:txBody>
          <a:bodyPr vert="horz" lIns="91440" tIns="45720" rIns="91440" bIns="45720" rtlCol="0" anchor="ctr">
            <a:normAutofit/>
          </a:bodyPr>
          <a:lstStyle/>
          <a:p>
            <a:pPr lvl="0" indent="0">
              <a:lnSpc>
                <a:spcPct val="90000"/>
              </a:lnSpc>
              <a:spcBef>
                <a:spcPts val="0"/>
              </a:spcBef>
              <a:spcAft>
                <a:spcPts val="600"/>
              </a:spcAft>
              <a:buNone/>
            </a:pPr>
            <a:fld id="{00000000-1234-1234-1234-123412341234}" type="slidenum">
              <a:rPr lang="en-US" sz="700" kern="1200">
                <a:solidFill>
                  <a:schemeClr val="tx1">
                    <a:tint val="75000"/>
                  </a:schemeClr>
                </a:solidFill>
                <a:latin typeface="+mn-lt"/>
                <a:ea typeface="+mn-ea"/>
                <a:cs typeface="+mn-cs"/>
              </a:rPr>
              <a:pPr lvl="0" indent="0">
                <a:lnSpc>
                  <a:spcPct val="90000"/>
                </a:lnSpc>
                <a:spcBef>
                  <a:spcPts val="0"/>
                </a:spcBef>
                <a:spcAft>
                  <a:spcPts val="600"/>
                </a:spcAft>
                <a:buNone/>
              </a:pPr>
              <a:t>4</a:t>
            </a:fld>
            <a:endParaRPr lang="en-US" sz="700" kern="1200">
              <a:solidFill>
                <a:schemeClr val="tx1">
                  <a:tint val="75000"/>
                </a:schemeClr>
              </a:solidFill>
              <a:latin typeface="+mn-lt"/>
              <a:ea typeface="+mn-ea"/>
              <a:cs typeface="+mn-cs"/>
            </a:endParaRPr>
          </a:p>
        </p:txBody>
      </p:sp>
    </p:spTree>
    <p:extLst>
      <p:ext uri="{BB962C8B-B14F-4D97-AF65-F5344CB8AC3E}">
        <p14:creationId xmlns:p14="http://schemas.microsoft.com/office/powerpoint/2010/main" val="1182515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F04C983-CC05-308E-FA07-16421CBE1DB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sp>
        <p:nvSpPr>
          <p:cNvPr id="8" name="Title 1">
            <a:extLst>
              <a:ext uri="{FF2B5EF4-FFF2-40B4-BE49-F238E27FC236}">
                <a16:creationId xmlns:a16="http://schemas.microsoft.com/office/drawing/2014/main" id="{FA89E57A-3E7D-6DB9-8D20-8DF0A302E6AD}"/>
              </a:ext>
            </a:extLst>
          </p:cNvPr>
          <p:cNvSpPr txBox="1">
            <a:spLocks/>
          </p:cNvSpPr>
          <p:nvPr/>
        </p:nvSpPr>
        <p:spPr>
          <a:xfrm>
            <a:off x="0" y="143838"/>
            <a:ext cx="9143999" cy="636998"/>
          </a:xfrm>
          <a:prstGeom prst="rect">
            <a:avLst/>
          </a:prstGeom>
          <a:solidFill>
            <a:schemeClr val="tx1">
              <a:lumMod val="85000"/>
              <a:lumOff val="15000"/>
            </a:schemeClr>
          </a:solidFill>
          <a:ln>
            <a:noFill/>
          </a:ln>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400"/>
              <a:buFont typeface="Calibri"/>
              <a:buNone/>
              <a:defRPr sz="3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pPr algn="ctr"/>
            <a:r>
              <a:rPr lang="en-US" sz="2800" dirty="0">
                <a:solidFill>
                  <a:schemeClr val="bg1"/>
                </a:solidFill>
                <a:latin typeface="Candara" panose="020E0502030303020204" pitchFamily="34" charset="0"/>
              </a:rPr>
              <a:t>Final Model</a:t>
            </a:r>
          </a:p>
        </p:txBody>
      </p:sp>
      <p:pic>
        <p:nvPicPr>
          <p:cNvPr id="1026" name="Picture 2" descr="Image">
            <a:extLst>
              <a:ext uri="{FF2B5EF4-FFF2-40B4-BE49-F238E27FC236}">
                <a16:creationId xmlns:a16="http://schemas.microsoft.com/office/drawing/2014/main" id="{68F4C16A-8CAE-FE23-4681-61F5075271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3011" y="1008848"/>
            <a:ext cx="7908104" cy="37400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27970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0" name="Rectangle 1039">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Neural Networks From Scratch - victorzhou.com">
            <a:extLst>
              <a:ext uri="{FF2B5EF4-FFF2-40B4-BE49-F238E27FC236}">
                <a16:creationId xmlns:a16="http://schemas.microsoft.com/office/drawing/2014/main" id="{68C2BE67-DA5A-0F1A-422C-AC1576E7B62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270" r="20233" b="2"/>
          <a:stretch/>
        </p:blipFill>
        <p:spPr bwMode="auto">
          <a:xfrm>
            <a:off x="1891767" y="10"/>
            <a:ext cx="7252231" cy="5143490"/>
          </a:xfrm>
          <a:prstGeom prst="rect">
            <a:avLst/>
          </a:prstGeom>
          <a:noFill/>
          <a:extLst>
            <a:ext uri="{909E8E84-426E-40DD-AFC4-6F175D3DCCD1}">
              <a14:hiddenFill xmlns:a14="http://schemas.microsoft.com/office/drawing/2010/main">
                <a:solidFill>
                  <a:srgbClr val="FFFFFF"/>
                </a:solidFill>
              </a14:hiddenFill>
            </a:ext>
          </a:extLst>
        </p:spPr>
      </p:pic>
      <p:sp>
        <p:nvSpPr>
          <p:cNvPr id="1042" name="Rectangle 1041">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542696" cy="51435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8ABE77DD-BE2A-D4ED-1252-9EDED16E59AC}"/>
              </a:ext>
            </a:extLst>
          </p:cNvPr>
          <p:cNvSpPr>
            <a:spLocks noGrp="1"/>
          </p:cNvSpPr>
          <p:nvPr>
            <p:ph type="body" idx="1"/>
          </p:nvPr>
        </p:nvSpPr>
        <p:spPr>
          <a:xfrm>
            <a:off x="279328" y="1805102"/>
            <a:ext cx="2866641" cy="2807072"/>
          </a:xfrm>
        </p:spPr>
        <p:txBody>
          <a:bodyPr>
            <a:normAutofit/>
          </a:bodyPr>
          <a:lstStyle/>
          <a:p>
            <a:pPr>
              <a:buClr>
                <a:schemeClr val="bg2"/>
              </a:buClr>
            </a:pPr>
            <a:r>
              <a:rPr lang="en-US" sz="2600" b="1" dirty="0">
                <a:solidFill>
                  <a:schemeClr val="bg2"/>
                </a:solidFill>
                <a:latin typeface="Candara" panose="020E0502030303020204" pitchFamily="34" charset="0"/>
              </a:rPr>
              <a:t>Train</a:t>
            </a:r>
            <a:r>
              <a:rPr lang="en-US" sz="2600" dirty="0">
                <a:solidFill>
                  <a:schemeClr val="bg2"/>
                </a:solidFill>
                <a:latin typeface="Candara" panose="020E0502030303020204" pitchFamily="34" charset="0"/>
              </a:rPr>
              <a:t>: 88%</a:t>
            </a:r>
          </a:p>
          <a:p>
            <a:pPr>
              <a:buClr>
                <a:schemeClr val="bg2"/>
              </a:buClr>
            </a:pPr>
            <a:r>
              <a:rPr lang="en-US" sz="2600" b="1" dirty="0">
                <a:solidFill>
                  <a:schemeClr val="bg2"/>
                </a:solidFill>
                <a:latin typeface="Candara" panose="020E0502030303020204" pitchFamily="34" charset="0"/>
              </a:rPr>
              <a:t>Test: </a:t>
            </a:r>
            <a:r>
              <a:rPr lang="en-US" sz="2600" dirty="0">
                <a:solidFill>
                  <a:schemeClr val="bg2"/>
                </a:solidFill>
                <a:latin typeface="Candara" panose="020E0502030303020204" pitchFamily="34" charset="0"/>
              </a:rPr>
              <a:t>90% </a:t>
            </a:r>
            <a:endParaRPr lang="en-US" sz="2600" b="1" dirty="0">
              <a:solidFill>
                <a:schemeClr val="bg2"/>
              </a:solidFill>
              <a:latin typeface="Candara" panose="020E0502030303020204" pitchFamily="34" charset="0"/>
            </a:endParaRPr>
          </a:p>
        </p:txBody>
      </p:sp>
      <p:sp>
        <p:nvSpPr>
          <p:cNvPr id="4" name="Slide Number Placeholder 3">
            <a:extLst>
              <a:ext uri="{FF2B5EF4-FFF2-40B4-BE49-F238E27FC236}">
                <a16:creationId xmlns:a16="http://schemas.microsoft.com/office/drawing/2014/main" id="{0F04C983-CC05-308E-FA07-16421CBE1DBF}"/>
              </a:ext>
            </a:extLst>
          </p:cNvPr>
          <p:cNvSpPr>
            <a:spLocks noGrp="1"/>
          </p:cNvSpPr>
          <p:nvPr>
            <p:ph type="sldNum" idx="12"/>
          </p:nvPr>
        </p:nvSpPr>
        <p:spPr>
          <a:xfrm>
            <a:off x="6457950" y="4767262"/>
            <a:ext cx="2057400" cy="273844"/>
          </a:xfrm>
        </p:spPr>
        <p:txBody>
          <a:bodyPr>
            <a:normAutofit/>
          </a:bodyPr>
          <a:lstStyle/>
          <a:p>
            <a:pPr marL="0" lvl="0" indent="0" rtl="0">
              <a:lnSpc>
                <a:spcPct val="90000"/>
              </a:lnSpc>
              <a:spcBef>
                <a:spcPts val="0"/>
              </a:spcBef>
              <a:spcAft>
                <a:spcPts val="600"/>
              </a:spcAft>
              <a:buNone/>
            </a:pPr>
            <a:fld id="{00000000-1234-1234-1234-123412341234}" type="slidenum">
              <a:rPr lang="en-US" smtClean="0">
                <a:solidFill>
                  <a:srgbClr val="FFFFFF"/>
                </a:solidFill>
              </a:rPr>
              <a:pPr marL="0" lvl="0" indent="0" rtl="0">
                <a:lnSpc>
                  <a:spcPct val="90000"/>
                </a:lnSpc>
                <a:spcBef>
                  <a:spcPts val="0"/>
                </a:spcBef>
                <a:spcAft>
                  <a:spcPts val="600"/>
                </a:spcAft>
                <a:buNone/>
              </a:pPr>
              <a:t>6</a:t>
            </a:fld>
            <a:endParaRPr lang="en-US">
              <a:solidFill>
                <a:srgbClr val="FFFFFF"/>
              </a:solidFill>
            </a:endParaRPr>
          </a:p>
        </p:txBody>
      </p:sp>
      <p:sp>
        <p:nvSpPr>
          <p:cNvPr id="5" name="Title 5">
            <a:extLst>
              <a:ext uri="{FF2B5EF4-FFF2-40B4-BE49-F238E27FC236}">
                <a16:creationId xmlns:a16="http://schemas.microsoft.com/office/drawing/2014/main" id="{05AA586D-7ACE-423D-282A-9B20833A6D07}"/>
              </a:ext>
            </a:extLst>
          </p:cNvPr>
          <p:cNvSpPr>
            <a:spLocks noGrp="1"/>
          </p:cNvSpPr>
          <p:nvPr>
            <p:ph type="title"/>
          </p:nvPr>
        </p:nvSpPr>
        <p:spPr>
          <a:xfrm>
            <a:off x="317357" y="336351"/>
            <a:ext cx="3995591" cy="680792"/>
          </a:xfrm>
        </p:spPr>
        <p:txBody>
          <a:bodyPr vert="horz" lIns="91440" tIns="45720" rIns="91440" bIns="45720" rtlCol="0" anchor="t">
            <a:normAutofit/>
          </a:bodyPr>
          <a:lstStyle/>
          <a:p>
            <a:pPr>
              <a:spcBef>
                <a:spcPct val="0"/>
              </a:spcBef>
            </a:pPr>
            <a:r>
              <a:rPr lang="en-US" sz="3200" kern="1200" dirty="0">
                <a:solidFill>
                  <a:schemeClr val="tx1">
                    <a:lumMod val="75000"/>
                    <a:lumOff val="25000"/>
                  </a:schemeClr>
                </a:solidFill>
                <a:latin typeface="Candara" panose="020E0502030303020204" pitchFamily="34" charset="0"/>
                <a:ea typeface="+mj-ea"/>
                <a:cs typeface="+mj-cs"/>
              </a:rPr>
              <a:t>Accuracy</a:t>
            </a:r>
          </a:p>
        </p:txBody>
      </p:sp>
    </p:spTree>
    <p:extLst>
      <p:ext uri="{BB962C8B-B14F-4D97-AF65-F5344CB8AC3E}">
        <p14:creationId xmlns:p14="http://schemas.microsoft.com/office/powerpoint/2010/main" val="40653844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86" name="Picture 2085" descr="Top view of a circular staircase">
            <a:extLst>
              <a:ext uri="{FF2B5EF4-FFF2-40B4-BE49-F238E27FC236}">
                <a16:creationId xmlns:a16="http://schemas.microsoft.com/office/drawing/2014/main" id="{9849631E-27D5-7117-0B66-49B4AC6B8B4C}"/>
              </a:ext>
            </a:extLst>
          </p:cNvPr>
          <p:cNvPicPr>
            <a:picLocks noChangeAspect="1"/>
          </p:cNvPicPr>
          <p:nvPr/>
        </p:nvPicPr>
        <p:blipFill rotWithShape="1">
          <a:blip r:embed="rId3"/>
          <a:srcRect t="15730"/>
          <a:stretch/>
        </p:blipFill>
        <p:spPr>
          <a:xfrm>
            <a:off x="20" y="10"/>
            <a:ext cx="9143980" cy="5143490"/>
          </a:xfrm>
          <a:prstGeom prst="rect">
            <a:avLst/>
          </a:prstGeom>
        </p:spPr>
      </p:pic>
      <p:sp>
        <p:nvSpPr>
          <p:cNvPr id="2094" name="Rectangle 2093">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990106"/>
            <a:ext cx="9144000" cy="552413"/>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C6BDFFC1-FF8F-A748-2572-80675B189D13}"/>
              </a:ext>
            </a:extLst>
          </p:cNvPr>
          <p:cNvSpPr txBox="1"/>
          <p:nvPr/>
        </p:nvSpPr>
        <p:spPr>
          <a:xfrm>
            <a:off x="392906" y="3987930"/>
            <a:ext cx="8408194" cy="558627"/>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2700" kern="1200" dirty="0">
                <a:solidFill>
                  <a:schemeClr val="tx1">
                    <a:lumMod val="75000"/>
                    <a:lumOff val="25000"/>
                  </a:schemeClr>
                </a:solidFill>
                <a:latin typeface="Candara" panose="020E0502030303020204" pitchFamily="34" charset="0"/>
                <a:ea typeface="+mj-ea"/>
                <a:cs typeface="+mj-cs"/>
              </a:rPr>
              <a:t>Next Steps</a:t>
            </a:r>
          </a:p>
        </p:txBody>
      </p:sp>
      <p:cxnSp>
        <p:nvCxnSpPr>
          <p:cNvPr id="2095" name="Straight Connector 2094">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3931487"/>
            <a:ext cx="9144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2096" name="Straight Connector 2095">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4601139"/>
            <a:ext cx="9144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DD16F3D8-9B9B-F7C3-0FF0-15C34215E5FC}"/>
              </a:ext>
            </a:extLst>
          </p:cNvPr>
          <p:cNvSpPr>
            <a:spLocks noGrp="1"/>
          </p:cNvSpPr>
          <p:nvPr>
            <p:ph type="sldNum" idx="12"/>
          </p:nvPr>
        </p:nvSpPr>
        <p:spPr>
          <a:xfrm>
            <a:off x="6457950" y="4767262"/>
            <a:ext cx="2057400" cy="273844"/>
          </a:xfrm>
        </p:spPr>
        <p:txBody>
          <a:bodyPr vert="horz" lIns="91440" tIns="45720" rIns="91440" bIns="45720" rtlCol="0" anchor="ctr">
            <a:normAutofit/>
          </a:bodyPr>
          <a:lstStyle/>
          <a:p>
            <a:pPr defTabSz="457200">
              <a:lnSpc>
                <a:spcPct val="90000"/>
              </a:lnSpc>
              <a:spcAft>
                <a:spcPts val="600"/>
              </a:spcAft>
              <a:buClrTx/>
              <a:buSzTx/>
              <a:defRPr/>
            </a:pPr>
            <a:fld id="{00000000-1234-1234-1234-123412341234}" type="slidenum">
              <a:rPr lang="en-US" sz="700" kern="1200">
                <a:solidFill>
                  <a:srgbClr val="FFFFFF"/>
                </a:solidFill>
                <a:latin typeface="+mn-lt"/>
                <a:ea typeface="+mn-ea"/>
                <a:cs typeface="+mn-cs"/>
              </a:rPr>
              <a:pPr defTabSz="457200">
                <a:lnSpc>
                  <a:spcPct val="90000"/>
                </a:lnSpc>
                <a:spcAft>
                  <a:spcPts val="600"/>
                </a:spcAft>
                <a:buClrTx/>
                <a:buSzTx/>
                <a:defRPr/>
              </a:pPr>
              <a:t>7</a:t>
            </a:fld>
            <a:endParaRPr lang="en-US" sz="700" kern="1200">
              <a:solidFill>
                <a:srgbClr val="FFFFFF"/>
              </a:solidFill>
              <a:latin typeface="+mn-lt"/>
              <a:ea typeface="+mn-ea"/>
              <a:cs typeface="+mn-cs"/>
            </a:endParaRPr>
          </a:p>
        </p:txBody>
      </p:sp>
    </p:spTree>
    <p:extLst>
      <p:ext uri="{BB962C8B-B14F-4D97-AF65-F5344CB8AC3E}">
        <p14:creationId xmlns:p14="http://schemas.microsoft.com/office/powerpoint/2010/main" val="41940836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19D32F93-50AC-4C46-A5DB-291C60DDB7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Shape 37">
            <a:extLst>
              <a:ext uri="{FF2B5EF4-FFF2-40B4-BE49-F238E27FC236}">
                <a16:creationId xmlns:a16="http://schemas.microsoft.com/office/drawing/2014/main" id="{86FD7672-78BE-4D6F-A711-2CDB79B52D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58496" y="242639"/>
            <a:ext cx="3242924" cy="4659561"/>
          </a:xfrm>
          <a:custGeom>
            <a:avLst/>
            <a:gdLst>
              <a:gd name="connsiteX0" fmla="*/ 0 w 4323899"/>
              <a:gd name="connsiteY0" fmla="*/ 0 h 6212748"/>
              <a:gd name="connsiteX1" fmla="*/ 742501 w 4323899"/>
              <a:gd name="connsiteY1" fmla="*/ 0 h 6212748"/>
              <a:gd name="connsiteX2" fmla="*/ 4323899 w 4323899"/>
              <a:gd name="connsiteY2" fmla="*/ 0 h 6212748"/>
              <a:gd name="connsiteX3" fmla="*/ 4323899 w 4323899"/>
              <a:gd name="connsiteY3" fmla="*/ 2864954 h 6212748"/>
              <a:gd name="connsiteX4" fmla="*/ 880454 w 4323899"/>
              <a:gd name="connsiteY4" fmla="*/ 6212748 h 6212748"/>
              <a:gd name="connsiteX5" fmla="*/ 0 w 4323899"/>
              <a:gd name="connsiteY5" fmla="*/ 6212748 h 6212748"/>
              <a:gd name="connsiteX6" fmla="*/ 0 w 4323899"/>
              <a:gd name="connsiteY6" fmla="*/ 6210962 h 621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23899" h="6212748">
                <a:moveTo>
                  <a:pt x="0" y="0"/>
                </a:moveTo>
                <a:lnTo>
                  <a:pt x="742501" y="0"/>
                </a:lnTo>
                <a:lnTo>
                  <a:pt x="4323899" y="0"/>
                </a:lnTo>
                <a:lnTo>
                  <a:pt x="4323899" y="2864954"/>
                </a:lnTo>
                <a:lnTo>
                  <a:pt x="880454" y="6212748"/>
                </a:lnTo>
                <a:lnTo>
                  <a:pt x="0" y="6212748"/>
                </a:lnTo>
                <a:lnTo>
                  <a:pt x="0" y="6210962"/>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0" name="Right Triangle 39">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32540" y="2501900"/>
            <a:ext cx="2468880" cy="24003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4A62647B-1222-407C-8740-5A497612B1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330" y="467456"/>
            <a:ext cx="8178790" cy="4205911"/>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9BD3C7B3-9B4A-2163-6819-93C51991583A}"/>
              </a:ext>
            </a:extLst>
          </p:cNvPr>
          <p:cNvSpPr txBox="1"/>
          <p:nvPr/>
        </p:nvSpPr>
        <p:spPr>
          <a:xfrm>
            <a:off x="5929745" y="1314849"/>
            <a:ext cx="2632363" cy="1372934"/>
          </a:xfrm>
          <a:prstGeom prst="ellipse">
            <a:avLst/>
          </a:prstGeom>
        </p:spPr>
        <p:txBody>
          <a:bodyPr vert="horz" lIns="91440" tIns="45720" rIns="91440" bIns="45720" rtlCol="0" anchor="ctr">
            <a:normAutofit/>
          </a:bodyPr>
          <a:lstStyle/>
          <a:p>
            <a:pPr algn="ctr">
              <a:lnSpc>
                <a:spcPct val="90000"/>
              </a:lnSpc>
              <a:spcBef>
                <a:spcPct val="0"/>
              </a:spcBef>
              <a:spcAft>
                <a:spcPts val="600"/>
              </a:spcAft>
            </a:pPr>
            <a:r>
              <a:rPr lang="en-US" sz="1800" kern="1200" dirty="0">
                <a:solidFill>
                  <a:schemeClr val="bg2"/>
                </a:solidFill>
                <a:latin typeface="Candara" panose="020E0502030303020204" pitchFamily="34" charset="0"/>
                <a:ea typeface="+mj-ea"/>
                <a:cs typeface="+mj-cs"/>
                <a:hlinkClick r:id="rId3">
                  <a:extLst>
                    <a:ext uri="{A12FA001-AC4F-418D-AE19-62706E023703}">
                      <ahyp:hlinkClr xmlns:ahyp="http://schemas.microsoft.com/office/drawing/2018/hyperlinkcolor" val="tx"/>
                    </a:ext>
                  </a:extLst>
                </a:hlinkClick>
              </a:rPr>
              <a:t>*Project GitHub</a:t>
            </a:r>
            <a:r>
              <a:rPr lang="en-US" sz="1800" kern="1200" dirty="0">
                <a:solidFill>
                  <a:schemeClr val="bg2"/>
                </a:solidFill>
                <a:latin typeface="Candara" panose="020E0502030303020204" pitchFamily="34" charset="0"/>
                <a:ea typeface="+mj-ea"/>
                <a:cs typeface="+mj-cs"/>
              </a:rPr>
              <a:t>*</a:t>
            </a:r>
          </a:p>
        </p:txBody>
      </p:sp>
      <p:grpSp>
        <p:nvGrpSpPr>
          <p:cNvPr id="12" name="Group 11">
            <a:extLst>
              <a:ext uri="{FF2B5EF4-FFF2-40B4-BE49-F238E27FC236}">
                <a16:creationId xmlns:a16="http://schemas.microsoft.com/office/drawing/2014/main" id="{91F6E842-5715-3D6D-BDE3-F50DDDD9476C}"/>
              </a:ext>
            </a:extLst>
          </p:cNvPr>
          <p:cNvGrpSpPr/>
          <p:nvPr/>
        </p:nvGrpSpPr>
        <p:grpSpPr>
          <a:xfrm>
            <a:off x="962887" y="680579"/>
            <a:ext cx="3976257" cy="3970124"/>
            <a:chOff x="962887" y="618234"/>
            <a:chExt cx="3976257" cy="3970124"/>
          </a:xfrm>
        </p:grpSpPr>
        <p:grpSp>
          <p:nvGrpSpPr>
            <p:cNvPr id="2" name="Group 1">
              <a:extLst>
                <a:ext uri="{FF2B5EF4-FFF2-40B4-BE49-F238E27FC236}">
                  <a16:creationId xmlns:a16="http://schemas.microsoft.com/office/drawing/2014/main" id="{514188B8-9709-C8DA-A3FC-283E7BD62409}"/>
                </a:ext>
              </a:extLst>
            </p:cNvPr>
            <p:cNvGrpSpPr/>
            <p:nvPr/>
          </p:nvGrpSpPr>
          <p:grpSpPr>
            <a:xfrm>
              <a:off x="962887" y="618234"/>
              <a:ext cx="3976257" cy="3970124"/>
              <a:chOff x="5505446" y="817462"/>
              <a:chExt cx="3395974" cy="3622182"/>
            </a:xfrm>
          </p:grpSpPr>
          <p:sp>
            <p:nvSpPr>
              <p:cNvPr id="3" name="TextBox 2">
                <a:extLst>
                  <a:ext uri="{FF2B5EF4-FFF2-40B4-BE49-F238E27FC236}">
                    <a16:creationId xmlns:a16="http://schemas.microsoft.com/office/drawing/2014/main" id="{87A19C9D-C8CD-59E5-E466-6431A2AED35D}"/>
                  </a:ext>
                </a:extLst>
              </p:cNvPr>
              <p:cNvSpPr txBox="1"/>
              <p:nvPr/>
            </p:nvSpPr>
            <p:spPr>
              <a:xfrm>
                <a:off x="5513845" y="1812658"/>
                <a:ext cx="1674096" cy="814329"/>
              </a:xfrm>
              <a:prstGeom prst="rect">
                <a:avLst/>
              </a:prstGeom>
              <a:noFill/>
            </p:spPr>
            <p:txBody>
              <a:bodyPr wrap="square">
                <a:spAutoFit/>
              </a:bodyPr>
              <a:lstStyle/>
              <a:p>
                <a:pPr algn="ctr" rtl="0">
                  <a:spcBef>
                    <a:spcPts val="0"/>
                  </a:spcBef>
                  <a:spcAft>
                    <a:spcPts val="0"/>
                  </a:spcAft>
                </a:pPr>
                <a:r>
                  <a:rPr lang="en-US" sz="1300" b="1" i="0" strike="noStrike" dirty="0">
                    <a:solidFill>
                      <a:schemeClr val="tx1">
                        <a:lumMod val="85000"/>
                        <a:lumOff val="15000"/>
                      </a:schemeClr>
                    </a:solidFill>
                    <a:effectLst/>
                    <a:latin typeface="Candara" panose="020E0502030303020204" pitchFamily="34" charset="0"/>
                  </a:rPr>
                  <a:t>Kacey Clougher</a:t>
                </a:r>
                <a:endParaRPr lang="en-US" sz="1300" b="1" i="0" strike="noStrike" dirty="0">
                  <a:solidFill>
                    <a:schemeClr val="tx1">
                      <a:lumMod val="85000"/>
                      <a:lumOff val="15000"/>
                    </a:schemeClr>
                  </a:solidFill>
                  <a:effectLst/>
                  <a:latin typeface="Candara" panose="020E0502030303020204" pitchFamily="34" charset="0"/>
                  <a:hlinkClick r:id="rId4">
                    <a:extLst>
                      <a:ext uri="{A12FA001-AC4F-418D-AE19-62706E023703}">
                        <ahyp:hlinkClr xmlns:ahyp="http://schemas.microsoft.com/office/drawing/2018/hyperlinkcolor" val="tx"/>
                      </a:ext>
                    </a:extLst>
                  </a:hlinkClick>
                </a:endParaRPr>
              </a:p>
              <a:p>
                <a:pPr algn="ctr" rtl="0">
                  <a:spcBef>
                    <a:spcPts val="0"/>
                  </a:spcBef>
                  <a:spcAft>
                    <a:spcPts val="0"/>
                  </a:spcAft>
                </a:pPr>
                <a:r>
                  <a:rPr lang="en-US" sz="1100" b="0" i="0" u="sng" strike="noStrike" dirty="0">
                    <a:solidFill>
                      <a:schemeClr val="bg2"/>
                    </a:solidFill>
                    <a:effectLst/>
                    <a:latin typeface="Candara" panose="020E0502030303020204" pitchFamily="34" charset="0"/>
                    <a:hlinkClick r:id="rId4">
                      <a:extLst>
                        <a:ext uri="{A12FA001-AC4F-418D-AE19-62706E023703}">
                          <ahyp:hlinkClr xmlns:ahyp="http://schemas.microsoft.com/office/drawing/2018/hyperlinkcolor" val="tx"/>
                        </a:ext>
                      </a:extLst>
                    </a:hlinkClick>
                  </a:rPr>
                  <a:t>Email</a:t>
                </a:r>
                <a:r>
                  <a:rPr lang="en-US" sz="1100" b="0" i="0" u="sng" strike="noStrike" dirty="0">
                    <a:solidFill>
                      <a:schemeClr val="bg2"/>
                    </a:solidFill>
                    <a:effectLst/>
                    <a:latin typeface="Candara" panose="020E0502030303020204" pitchFamily="34" charset="0"/>
                  </a:rPr>
                  <a:t> | </a:t>
                </a:r>
                <a:r>
                  <a:rPr lang="en-US" sz="1100" b="0" i="0" u="sng" strike="noStrike" dirty="0">
                    <a:solidFill>
                      <a:schemeClr val="bg2"/>
                    </a:solidFill>
                    <a:effectLst/>
                    <a:latin typeface="Candara" panose="020E0502030303020204" pitchFamily="34" charset="0"/>
                    <a:hlinkClick r:id="rId5">
                      <a:extLst>
                        <a:ext uri="{A12FA001-AC4F-418D-AE19-62706E023703}">
                          <ahyp:hlinkClr xmlns:ahyp="http://schemas.microsoft.com/office/drawing/2018/hyperlinkcolor" val="tx"/>
                        </a:ext>
                      </a:extLst>
                    </a:hlinkClick>
                  </a:rPr>
                  <a:t>LinkedIn</a:t>
                </a:r>
                <a:r>
                  <a:rPr lang="en-US" sz="1100" b="0" i="0" u="sng" strike="noStrike" dirty="0">
                    <a:solidFill>
                      <a:schemeClr val="bg2"/>
                    </a:solidFill>
                    <a:effectLst/>
                    <a:latin typeface="Candara" panose="020E0502030303020204" pitchFamily="34" charset="0"/>
                  </a:rPr>
                  <a:t> | </a:t>
                </a:r>
                <a:r>
                  <a:rPr lang="en-US" sz="1100" b="0" i="0" u="sng" strike="noStrike" dirty="0">
                    <a:solidFill>
                      <a:schemeClr val="bg2"/>
                    </a:solidFill>
                    <a:effectLst/>
                    <a:latin typeface="Candara" panose="020E0502030303020204" pitchFamily="34" charset="0"/>
                    <a:hlinkClick r:id="rId6">
                      <a:extLst>
                        <a:ext uri="{A12FA001-AC4F-418D-AE19-62706E023703}">
                          <ahyp:hlinkClr xmlns:ahyp="http://schemas.microsoft.com/office/drawing/2018/hyperlinkcolor" val="tx"/>
                        </a:ext>
                      </a:extLst>
                    </a:hlinkClick>
                  </a:rPr>
                  <a:t>Github</a:t>
                </a:r>
                <a:endParaRPr lang="en-US" sz="1100" b="0" dirty="0">
                  <a:solidFill>
                    <a:schemeClr val="bg2"/>
                  </a:solidFill>
                  <a:effectLst/>
                  <a:latin typeface="Candara" panose="020E0502030303020204" pitchFamily="34" charset="0"/>
                </a:endParaRPr>
              </a:p>
              <a:p>
                <a:br>
                  <a:rPr lang="en-US" sz="1300" dirty="0">
                    <a:solidFill>
                      <a:schemeClr val="bg2"/>
                    </a:solidFill>
                  </a:rPr>
                </a:br>
                <a:endParaRPr lang="en-US" sz="1300" dirty="0">
                  <a:solidFill>
                    <a:schemeClr val="bg2"/>
                  </a:solidFill>
                </a:endParaRPr>
              </a:p>
            </p:txBody>
          </p:sp>
          <p:sp>
            <p:nvSpPr>
              <p:cNvPr id="4" name="TextBox 3">
                <a:extLst>
                  <a:ext uri="{FF2B5EF4-FFF2-40B4-BE49-F238E27FC236}">
                    <a16:creationId xmlns:a16="http://schemas.microsoft.com/office/drawing/2014/main" id="{F693FA38-4582-64CE-C70D-FEEEB8D1335F}"/>
                  </a:ext>
                </a:extLst>
              </p:cNvPr>
              <p:cNvSpPr txBox="1"/>
              <p:nvPr/>
            </p:nvSpPr>
            <p:spPr>
              <a:xfrm>
                <a:off x="7054218" y="1816295"/>
                <a:ext cx="1847202" cy="814329"/>
              </a:xfrm>
              <a:prstGeom prst="rect">
                <a:avLst/>
              </a:prstGeom>
              <a:noFill/>
            </p:spPr>
            <p:txBody>
              <a:bodyPr wrap="square">
                <a:spAutoFit/>
              </a:bodyPr>
              <a:lstStyle/>
              <a:p>
                <a:pPr algn="ctr" rtl="0">
                  <a:spcBef>
                    <a:spcPts val="0"/>
                  </a:spcBef>
                  <a:spcAft>
                    <a:spcPts val="0"/>
                  </a:spcAft>
                </a:pPr>
                <a:r>
                  <a:rPr lang="en-US" sz="1300" b="1" i="0" strike="noStrike" dirty="0">
                    <a:solidFill>
                      <a:schemeClr val="tx1">
                        <a:lumMod val="85000"/>
                        <a:lumOff val="15000"/>
                      </a:schemeClr>
                    </a:solidFill>
                    <a:effectLst/>
                    <a:latin typeface="Candara" panose="020E0502030303020204" pitchFamily="34" charset="0"/>
                  </a:rPr>
                  <a:t>Rachel Goldstein</a:t>
                </a:r>
                <a:endParaRPr lang="en-US" sz="1300" b="1" u="sng" dirty="0">
                  <a:solidFill>
                    <a:schemeClr val="tx1">
                      <a:lumMod val="85000"/>
                      <a:lumOff val="15000"/>
                    </a:schemeClr>
                  </a:solidFill>
                  <a:latin typeface="Candara" panose="020E0502030303020204" pitchFamily="34" charset="0"/>
                </a:endParaRPr>
              </a:p>
              <a:p>
                <a:pPr algn="ctr" rtl="0">
                  <a:spcBef>
                    <a:spcPts val="0"/>
                  </a:spcBef>
                  <a:spcAft>
                    <a:spcPts val="0"/>
                  </a:spcAft>
                </a:pPr>
                <a:r>
                  <a:rPr lang="en-US" sz="1100" b="0" i="0" strike="noStrike" dirty="0">
                    <a:solidFill>
                      <a:schemeClr val="bg2"/>
                    </a:solidFill>
                    <a:effectLst/>
                    <a:latin typeface="Candara" panose="020E0502030303020204" pitchFamily="34" charset="0"/>
                    <a:hlinkClick r:id="rId7">
                      <a:extLst>
                        <a:ext uri="{A12FA001-AC4F-418D-AE19-62706E023703}">
                          <ahyp:hlinkClr xmlns:ahyp="http://schemas.microsoft.com/office/drawing/2018/hyperlinkcolor" val="tx"/>
                        </a:ext>
                      </a:extLst>
                    </a:hlinkClick>
                  </a:rPr>
                  <a:t>Email</a:t>
                </a:r>
                <a:r>
                  <a:rPr lang="en-US" sz="1100" b="0" i="0" strike="noStrike" dirty="0">
                    <a:solidFill>
                      <a:schemeClr val="bg2"/>
                    </a:solidFill>
                    <a:effectLst/>
                    <a:latin typeface="Candara" panose="020E0502030303020204" pitchFamily="34" charset="0"/>
                  </a:rPr>
                  <a:t> </a:t>
                </a:r>
                <a:r>
                  <a:rPr lang="en-US" sz="1100" dirty="0">
                    <a:solidFill>
                      <a:schemeClr val="bg2"/>
                    </a:solidFill>
                    <a:latin typeface="Candara" panose="020E0502030303020204" pitchFamily="34" charset="0"/>
                  </a:rPr>
                  <a:t>| </a:t>
                </a:r>
                <a:r>
                  <a:rPr lang="en-US" sz="1100" b="0" i="0" strike="noStrike" dirty="0">
                    <a:solidFill>
                      <a:schemeClr val="bg2"/>
                    </a:solidFill>
                    <a:effectLst/>
                    <a:latin typeface="Candara" panose="020E0502030303020204" pitchFamily="34" charset="0"/>
                    <a:hlinkClick r:id="rId8">
                      <a:extLst>
                        <a:ext uri="{A12FA001-AC4F-418D-AE19-62706E023703}">
                          <ahyp:hlinkClr xmlns:ahyp="http://schemas.microsoft.com/office/drawing/2018/hyperlinkcolor" val="tx"/>
                        </a:ext>
                      </a:extLst>
                    </a:hlinkClick>
                  </a:rPr>
                  <a:t>LinkedIn</a:t>
                </a:r>
                <a:r>
                  <a:rPr lang="en-US" sz="1100" b="0" i="0" strike="noStrike" dirty="0">
                    <a:solidFill>
                      <a:schemeClr val="bg2"/>
                    </a:solidFill>
                    <a:effectLst/>
                    <a:latin typeface="Candara" panose="020E0502030303020204" pitchFamily="34" charset="0"/>
                  </a:rPr>
                  <a:t> </a:t>
                </a:r>
                <a:r>
                  <a:rPr lang="en-US" sz="1100" dirty="0">
                    <a:solidFill>
                      <a:schemeClr val="bg2"/>
                    </a:solidFill>
                    <a:latin typeface="Candara" panose="020E0502030303020204" pitchFamily="34" charset="0"/>
                  </a:rPr>
                  <a:t>| </a:t>
                </a:r>
                <a:r>
                  <a:rPr lang="en-US" sz="1100" b="0" i="0" strike="noStrike" dirty="0">
                    <a:solidFill>
                      <a:schemeClr val="bg2"/>
                    </a:solidFill>
                    <a:effectLst/>
                    <a:latin typeface="Candara" panose="020E0502030303020204" pitchFamily="34" charset="0"/>
                    <a:hlinkClick r:id="rId9">
                      <a:extLst>
                        <a:ext uri="{A12FA001-AC4F-418D-AE19-62706E023703}">
                          <ahyp:hlinkClr xmlns:ahyp="http://schemas.microsoft.com/office/drawing/2018/hyperlinkcolor" val="tx"/>
                        </a:ext>
                      </a:extLst>
                    </a:hlinkClick>
                  </a:rPr>
                  <a:t>Github</a:t>
                </a:r>
                <a:endParaRPr lang="en-US" sz="1100" b="0" dirty="0">
                  <a:solidFill>
                    <a:schemeClr val="bg2"/>
                  </a:solidFill>
                  <a:effectLst/>
                  <a:latin typeface="Candara" panose="020E0502030303020204" pitchFamily="34" charset="0"/>
                </a:endParaRPr>
              </a:p>
              <a:p>
                <a:br>
                  <a:rPr lang="en-US" sz="1300" dirty="0">
                    <a:solidFill>
                      <a:schemeClr val="bg2"/>
                    </a:solidFill>
                  </a:rPr>
                </a:br>
                <a:endParaRPr lang="en-US" sz="1300" dirty="0">
                  <a:solidFill>
                    <a:schemeClr val="bg2"/>
                  </a:solidFill>
                </a:endParaRPr>
              </a:p>
            </p:txBody>
          </p:sp>
          <p:sp>
            <p:nvSpPr>
              <p:cNvPr id="5" name="TextBox 4">
                <a:extLst>
                  <a:ext uri="{FF2B5EF4-FFF2-40B4-BE49-F238E27FC236}">
                    <a16:creationId xmlns:a16="http://schemas.microsoft.com/office/drawing/2014/main" id="{6A548581-8A72-C858-06EC-12CD28541298}"/>
                  </a:ext>
                </a:extLst>
              </p:cNvPr>
              <p:cNvSpPr txBox="1"/>
              <p:nvPr/>
            </p:nvSpPr>
            <p:spPr>
              <a:xfrm>
                <a:off x="5505446" y="3620424"/>
                <a:ext cx="1690893" cy="814329"/>
              </a:xfrm>
              <a:prstGeom prst="rect">
                <a:avLst/>
              </a:prstGeom>
              <a:noFill/>
            </p:spPr>
            <p:txBody>
              <a:bodyPr wrap="square">
                <a:spAutoFit/>
              </a:bodyPr>
              <a:lstStyle/>
              <a:p>
                <a:pPr algn="ctr" rtl="0">
                  <a:spcBef>
                    <a:spcPts val="0"/>
                  </a:spcBef>
                  <a:spcAft>
                    <a:spcPts val="0"/>
                  </a:spcAft>
                </a:pPr>
                <a:r>
                  <a:rPr lang="en-US" sz="1300" b="1" i="0" strike="noStrike" dirty="0">
                    <a:solidFill>
                      <a:schemeClr val="tx1">
                        <a:lumMod val="85000"/>
                        <a:lumOff val="15000"/>
                      </a:schemeClr>
                    </a:solidFill>
                    <a:effectLst/>
                    <a:latin typeface="Candara" panose="020E0502030303020204" pitchFamily="34" charset="0"/>
                  </a:rPr>
                  <a:t>Irwin Lam</a:t>
                </a:r>
                <a:endParaRPr lang="en-US" sz="1300" b="1" u="sng" dirty="0">
                  <a:solidFill>
                    <a:schemeClr val="tx1">
                      <a:lumMod val="85000"/>
                      <a:lumOff val="15000"/>
                    </a:schemeClr>
                  </a:solidFill>
                  <a:latin typeface="Candara" panose="020E0502030303020204" pitchFamily="34" charset="0"/>
                </a:endParaRPr>
              </a:p>
              <a:p>
                <a:pPr algn="ctr" rtl="0">
                  <a:spcBef>
                    <a:spcPts val="0"/>
                  </a:spcBef>
                  <a:spcAft>
                    <a:spcPts val="0"/>
                  </a:spcAft>
                </a:pPr>
                <a:r>
                  <a:rPr lang="en-US" sz="1100" b="0" i="0" u="sng" strike="noStrike" dirty="0">
                    <a:solidFill>
                      <a:schemeClr val="bg2"/>
                    </a:solidFill>
                    <a:effectLst/>
                    <a:latin typeface="Candara" panose="020E0502030303020204" pitchFamily="34" charset="0"/>
                    <a:hlinkClick r:id="rId10">
                      <a:extLst>
                        <a:ext uri="{A12FA001-AC4F-418D-AE19-62706E023703}">
                          <ahyp:hlinkClr xmlns:ahyp="http://schemas.microsoft.com/office/drawing/2018/hyperlinkcolor" val="tx"/>
                        </a:ext>
                      </a:extLst>
                    </a:hlinkClick>
                  </a:rPr>
                  <a:t>Email</a:t>
                </a:r>
                <a:r>
                  <a:rPr lang="en-US" sz="1100" dirty="0">
                    <a:solidFill>
                      <a:schemeClr val="bg2"/>
                    </a:solidFill>
                    <a:latin typeface="Candara" panose="020E0502030303020204" pitchFamily="34" charset="0"/>
                  </a:rPr>
                  <a:t> | </a:t>
                </a:r>
                <a:r>
                  <a:rPr lang="en-US" sz="1100" b="0" i="0" u="sng" strike="noStrike" dirty="0">
                    <a:solidFill>
                      <a:schemeClr val="bg2"/>
                    </a:solidFill>
                    <a:effectLst/>
                    <a:latin typeface="Candara" panose="020E0502030303020204" pitchFamily="34" charset="0"/>
                    <a:hlinkClick r:id="rId11">
                      <a:extLst>
                        <a:ext uri="{A12FA001-AC4F-418D-AE19-62706E023703}">
                          <ahyp:hlinkClr xmlns:ahyp="http://schemas.microsoft.com/office/drawing/2018/hyperlinkcolor" val="tx"/>
                        </a:ext>
                      </a:extLst>
                    </a:hlinkClick>
                  </a:rPr>
                  <a:t>LinkedIn</a:t>
                </a:r>
                <a:r>
                  <a:rPr lang="en-US" sz="1100" dirty="0">
                    <a:solidFill>
                      <a:schemeClr val="bg2"/>
                    </a:solidFill>
                    <a:latin typeface="Candara" panose="020E0502030303020204" pitchFamily="34" charset="0"/>
                  </a:rPr>
                  <a:t> | </a:t>
                </a:r>
                <a:r>
                  <a:rPr lang="en-US" sz="1100" b="0" i="0" u="sng" strike="noStrike" dirty="0">
                    <a:solidFill>
                      <a:schemeClr val="bg2"/>
                    </a:solidFill>
                    <a:effectLst/>
                    <a:latin typeface="Candara" panose="020E0502030303020204" pitchFamily="34" charset="0"/>
                    <a:hlinkClick r:id="rId12">
                      <a:extLst>
                        <a:ext uri="{A12FA001-AC4F-418D-AE19-62706E023703}">
                          <ahyp:hlinkClr xmlns:ahyp="http://schemas.microsoft.com/office/drawing/2018/hyperlinkcolor" val="tx"/>
                        </a:ext>
                      </a:extLst>
                    </a:hlinkClick>
                  </a:rPr>
                  <a:t>Github</a:t>
                </a:r>
                <a:endParaRPr lang="en-US" sz="1100" b="0" dirty="0">
                  <a:solidFill>
                    <a:schemeClr val="bg2"/>
                  </a:solidFill>
                  <a:effectLst/>
                  <a:latin typeface="Candara" panose="020E0502030303020204" pitchFamily="34" charset="0"/>
                </a:endParaRPr>
              </a:p>
              <a:p>
                <a:br>
                  <a:rPr lang="en-US" sz="1300" dirty="0">
                    <a:solidFill>
                      <a:schemeClr val="bg2"/>
                    </a:solidFill>
                  </a:rPr>
                </a:br>
                <a:endParaRPr lang="en-US" sz="1300" dirty="0">
                  <a:solidFill>
                    <a:schemeClr val="bg2"/>
                  </a:solidFill>
                </a:endParaRPr>
              </a:p>
            </p:txBody>
          </p:sp>
          <p:sp>
            <p:nvSpPr>
              <p:cNvPr id="7" name="TextBox 6">
                <a:extLst>
                  <a:ext uri="{FF2B5EF4-FFF2-40B4-BE49-F238E27FC236}">
                    <a16:creationId xmlns:a16="http://schemas.microsoft.com/office/drawing/2014/main" id="{319664BE-2392-66C1-89A1-6797D0D34F0F}"/>
                  </a:ext>
                </a:extLst>
              </p:cNvPr>
              <p:cNvSpPr txBox="1"/>
              <p:nvPr/>
            </p:nvSpPr>
            <p:spPr>
              <a:xfrm>
                <a:off x="7144765" y="3625315"/>
                <a:ext cx="1654501" cy="814329"/>
              </a:xfrm>
              <a:prstGeom prst="rect">
                <a:avLst/>
              </a:prstGeom>
              <a:noFill/>
            </p:spPr>
            <p:txBody>
              <a:bodyPr wrap="square">
                <a:spAutoFit/>
              </a:bodyPr>
              <a:lstStyle/>
              <a:p>
                <a:pPr algn="ctr" rtl="0">
                  <a:spcBef>
                    <a:spcPts val="0"/>
                  </a:spcBef>
                  <a:spcAft>
                    <a:spcPts val="0"/>
                  </a:spcAft>
                </a:pPr>
                <a:r>
                  <a:rPr lang="en-US" sz="1300" b="1" i="0" strike="noStrike" dirty="0">
                    <a:solidFill>
                      <a:schemeClr val="tx1">
                        <a:lumMod val="85000"/>
                        <a:lumOff val="15000"/>
                      </a:schemeClr>
                    </a:solidFill>
                    <a:effectLst/>
                    <a:latin typeface="Candara" panose="020E0502030303020204" pitchFamily="34" charset="0"/>
                  </a:rPr>
                  <a:t>Kendall McNeil</a:t>
                </a:r>
                <a:endParaRPr lang="en-US" sz="1300" b="1" i="0" u="sng" strike="noStrike" dirty="0">
                  <a:solidFill>
                    <a:schemeClr val="tx1">
                      <a:lumMod val="85000"/>
                      <a:lumOff val="15000"/>
                    </a:schemeClr>
                  </a:solidFill>
                  <a:effectLst/>
                  <a:latin typeface="Candara" panose="020E0502030303020204" pitchFamily="34" charset="0"/>
                </a:endParaRPr>
              </a:p>
              <a:p>
                <a:pPr algn="ctr" rtl="0">
                  <a:spcBef>
                    <a:spcPts val="0"/>
                  </a:spcBef>
                  <a:spcAft>
                    <a:spcPts val="0"/>
                  </a:spcAft>
                </a:pPr>
                <a:r>
                  <a:rPr lang="en-US" sz="1100" b="0" i="0" u="sng" strike="noStrike" dirty="0">
                    <a:solidFill>
                      <a:schemeClr val="bg2"/>
                    </a:solidFill>
                    <a:effectLst/>
                    <a:latin typeface="Candara" panose="020E0502030303020204" pitchFamily="34" charset="0"/>
                  </a:rPr>
                  <a:t>Email </a:t>
                </a:r>
                <a:r>
                  <a:rPr lang="en-US" sz="1100" dirty="0">
                    <a:solidFill>
                      <a:schemeClr val="bg2"/>
                    </a:solidFill>
                    <a:latin typeface="Candara" panose="020E0502030303020204" pitchFamily="34" charset="0"/>
                  </a:rPr>
                  <a:t>| </a:t>
                </a:r>
                <a:r>
                  <a:rPr lang="en-US" sz="1100" b="0" i="0" u="sng" strike="noStrike" dirty="0">
                    <a:solidFill>
                      <a:schemeClr val="bg2"/>
                    </a:solidFill>
                    <a:effectLst/>
                    <a:latin typeface="Candara" panose="020E0502030303020204" pitchFamily="34" charset="0"/>
                    <a:hlinkClick r:id="rId13">
                      <a:extLst>
                        <a:ext uri="{A12FA001-AC4F-418D-AE19-62706E023703}">
                          <ahyp:hlinkClr xmlns:ahyp="http://schemas.microsoft.com/office/drawing/2018/hyperlinkcolor" val="tx"/>
                        </a:ext>
                      </a:extLst>
                    </a:hlinkClick>
                  </a:rPr>
                  <a:t>LinkedIn</a:t>
                </a:r>
                <a:r>
                  <a:rPr lang="en-US" sz="1100" dirty="0">
                    <a:solidFill>
                      <a:schemeClr val="bg2"/>
                    </a:solidFill>
                    <a:latin typeface="Candara" panose="020E0502030303020204" pitchFamily="34" charset="0"/>
                  </a:rPr>
                  <a:t> | </a:t>
                </a:r>
                <a:r>
                  <a:rPr lang="en-US" sz="1100" b="0" i="0" u="sng" strike="noStrike" dirty="0">
                    <a:solidFill>
                      <a:schemeClr val="bg2"/>
                    </a:solidFill>
                    <a:effectLst/>
                    <a:latin typeface="Candara" panose="020E0502030303020204" pitchFamily="34" charset="0"/>
                    <a:hlinkClick r:id="rId14">
                      <a:extLst>
                        <a:ext uri="{A12FA001-AC4F-418D-AE19-62706E023703}">
                          <ahyp:hlinkClr xmlns:ahyp="http://schemas.microsoft.com/office/drawing/2018/hyperlinkcolor" val="tx"/>
                        </a:ext>
                      </a:extLst>
                    </a:hlinkClick>
                  </a:rPr>
                  <a:t>Github</a:t>
                </a:r>
                <a:endParaRPr lang="en-US" sz="1100" b="0" dirty="0">
                  <a:solidFill>
                    <a:schemeClr val="bg2"/>
                  </a:solidFill>
                  <a:effectLst/>
                  <a:latin typeface="Candara" panose="020E0502030303020204" pitchFamily="34" charset="0"/>
                </a:endParaRPr>
              </a:p>
              <a:p>
                <a:br>
                  <a:rPr lang="en-US" sz="1300" dirty="0">
                    <a:solidFill>
                      <a:schemeClr val="bg2"/>
                    </a:solidFill>
                  </a:rPr>
                </a:br>
                <a:endParaRPr lang="en-US" sz="1300" dirty="0">
                  <a:solidFill>
                    <a:schemeClr val="bg2"/>
                  </a:solidFill>
                </a:endParaRPr>
              </a:p>
            </p:txBody>
          </p:sp>
          <p:pic>
            <p:nvPicPr>
              <p:cNvPr id="1026" name="Picture 2">
                <a:extLst>
                  <a:ext uri="{FF2B5EF4-FFF2-40B4-BE49-F238E27FC236}">
                    <a16:creationId xmlns:a16="http://schemas.microsoft.com/office/drawing/2014/main" id="{6267925D-7588-8143-D65B-4D7C1423E6A5}"/>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904987" y="2544348"/>
                <a:ext cx="891811" cy="104653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4BC66F48-30CE-BEDA-A9C5-4C09DC3BB768}"/>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515926" y="817462"/>
                <a:ext cx="924261" cy="99753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person smiling at camera&#10;&#10;Description automatically generated">
                <a:extLst>
                  <a:ext uri="{FF2B5EF4-FFF2-40B4-BE49-F238E27FC236}">
                    <a16:creationId xmlns:a16="http://schemas.microsoft.com/office/drawing/2014/main" id="{50D5C674-6929-BC7C-85BA-A079FC2EC491}"/>
                  </a:ext>
                </a:extLst>
              </p:cNvPr>
              <p:cNvPicPr>
                <a:picLocks noChangeAspect="1"/>
              </p:cNvPicPr>
              <p:nvPr/>
            </p:nvPicPr>
            <p:blipFill rotWithShape="1">
              <a:blip r:embed="rId17"/>
              <a:srcRect b="15642"/>
              <a:stretch/>
            </p:blipFill>
            <p:spPr>
              <a:xfrm>
                <a:off x="5967250" y="856843"/>
                <a:ext cx="767285" cy="937285"/>
              </a:xfrm>
              <a:prstGeom prst="rect">
                <a:avLst/>
              </a:prstGeom>
            </p:spPr>
          </p:pic>
        </p:grpSp>
        <p:pic>
          <p:nvPicPr>
            <p:cNvPr id="11" name="Picture 10" descr="A person smiling for the camera&#10;&#10;Description automatically generated with medium confidence">
              <a:extLst>
                <a:ext uri="{FF2B5EF4-FFF2-40B4-BE49-F238E27FC236}">
                  <a16:creationId xmlns:a16="http://schemas.microsoft.com/office/drawing/2014/main" id="{B0972846-5477-F863-D4C3-974E24DC0EEA}"/>
                </a:ext>
              </a:extLst>
            </p:cNvPr>
            <p:cNvPicPr>
              <a:picLocks noChangeAspect="1"/>
            </p:cNvPicPr>
            <p:nvPr/>
          </p:nvPicPr>
          <p:blipFill>
            <a:blip r:embed="rId18"/>
            <a:stretch>
              <a:fillRect/>
            </a:stretch>
          </p:blipFill>
          <p:spPr>
            <a:xfrm>
              <a:off x="3248891" y="2511002"/>
              <a:ext cx="1218221" cy="1143000"/>
            </a:xfrm>
            <a:prstGeom prst="rect">
              <a:avLst/>
            </a:prstGeom>
          </p:spPr>
        </p:pic>
      </p:grpSp>
    </p:spTree>
    <p:extLst>
      <p:ext uri="{BB962C8B-B14F-4D97-AF65-F5344CB8AC3E}">
        <p14:creationId xmlns:p14="http://schemas.microsoft.com/office/powerpoint/2010/main" val="1608886129"/>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1666</TotalTime>
  <Words>750</Words>
  <Application>Microsoft Office PowerPoint</Application>
  <PresentationFormat>On-screen Show (16:9)</PresentationFormat>
  <Paragraphs>57</Paragraphs>
  <Slides>8</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Mangal Pro</vt:lpstr>
      <vt:lpstr>Arial</vt:lpstr>
      <vt:lpstr>Abadi</vt:lpstr>
      <vt:lpstr>Calibri</vt:lpstr>
      <vt:lpstr>Candara</vt:lpstr>
      <vt:lpstr>Office Theme</vt:lpstr>
      <vt:lpstr>Pneumonia  Detection in  Chest X-Rays</vt:lpstr>
      <vt:lpstr>PowerPoint Presentation</vt:lpstr>
      <vt:lpstr>Model Timeline</vt:lpstr>
      <vt:lpstr>PowerPoint Presentation</vt:lpstr>
      <vt:lpstr>PowerPoint Presentation</vt:lpstr>
      <vt:lpstr>Accuracy</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Methodology</dc:title>
  <dc:creator>Jackson</dc:creator>
  <cp:lastModifiedBy>Jackson</cp:lastModifiedBy>
  <cp:revision>66</cp:revision>
  <cp:lastPrinted>2023-08-24T20:16:30Z</cp:lastPrinted>
  <dcterms:modified xsi:type="dcterms:W3CDTF">2023-10-26T18:11:29Z</dcterms:modified>
</cp:coreProperties>
</file>