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publish.illinois.edu/pie/blogs.php" TargetMode="External"/><Relationship Id="rId3" Type="http://schemas.openxmlformats.org/officeDocument/2006/relationships/hyperlink" Target="http://publish.illinois.edu/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Wordpress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Kelly Cole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Exploree ~~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https://publish.illinois.edu/pie/blogs.php</a:t>
            </a:r>
            <a:r>
              <a:rPr sz="4100">
                <a:solidFill>
                  <a:srgbClr val="FFFFFF"/>
                </a:solidFill>
              </a:rPr>
              <a:t> </a:t>
            </a:r>
            <a:endParaRPr sz="41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 u="sng">
                <a:solidFill>
                  <a:srgbClr val="FFFFFF"/>
                </a:solidFill>
                <a:hlinkClick r:id="rId3" invalidUrl="" action="" tgtFrame="" tooltip="" history="1" highlightClick="0" endSnd="0"/>
              </a:rPr>
              <a:t>http://publish.illinois.edu/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CPanel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'Cpanel is a control panel that allows you to manage different aspects of your account (files, applications, email, etc).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Used commonly for linux-based hosting accounts and servers and has a graphical interface to simplify the process of hosting a site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What is Wordpress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Started as a blogging platform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open source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content management system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How to use?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Started as a blogging platform evolved into a way to manage web and even mobile applications 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open source, meaning free to use, study, modify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“WordPress powers 22.5% of all websites on the internet” -wpbeginner.com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content management system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precaution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431165" indent="-431165" defTabSz="566674">
              <a:spcBef>
                <a:spcPts val="4000"/>
              </a:spcBef>
              <a:defRPr sz="1800">
                <a:solidFill>
                  <a:srgbClr val="000000"/>
                </a:solidFill>
              </a:defRPr>
            </a:pPr>
            <a:r>
              <a:rPr sz="3686">
                <a:solidFill>
                  <a:srgbClr val="FFFFFF"/>
                </a:solidFill>
              </a:rPr>
              <a:t>since wordpress is open source everyone has the code to everything this makes keeping things up to date of vital importance</a:t>
            </a:r>
            <a:endParaRPr sz="3686">
              <a:solidFill>
                <a:srgbClr val="FFFFFF"/>
              </a:solidFill>
            </a:endParaRPr>
          </a:p>
          <a:p>
            <a:pPr lvl="0" marL="431165" indent="-431165" defTabSz="566674">
              <a:spcBef>
                <a:spcPts val="4000"/>
              </a:spcBef>
              <a:defRPr sz="1800">
                <a:solidFill>
                  <a:srgbClr val="000000"/>
                </a:solidFill>
              </a:defRPr>
            </a:pPr>
            <a:r>
              <a:rPr sz="3686">
                <a:solidFill>
                  <a:srgbClr val="FFFFFF"/>
                </a:solidFill>
              </a:rPr>
              <a:t>the old aoe - updates weren’t kept up with and site was compromised  </a:t>
            </a:r>
            <a:endParaRPr sz="3686">
              <a:solidFill>
                <a:srgbClr val="FFFFFF"/>
              </a:solidFill>
            </a:endParaRPr>
          </a:p>
          <a:p>
            <a:pPr lvl="0" marL="431165" indent="-431165" defTabSz="566674">
              <a:spcBef>
                <a:spcPts val="4000"/>
              </a:spcBef>
              <a:defRPr sz="1800">
                <a:solidFill>
                  <a:srgbClr val="000000"/>
                </a:solidFill>
              </a:defRPr>
            </a:pPr>
            <a:r>
              <a:rPr sz="3686">
                <a:solidFill>
                  <a:srgbClr val="FFFFFF"/>
                </a:solidFill>
              </a:rPr>
              <a:t>pharma hack, targets old installations of WP and uses backdoors (loopholes) to insert files and modify the db (usually via outdated plugins) embedding pharmaceutical links 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2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Features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highly extendable 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2500+ themes 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31,000 plugins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built-in updater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easy media integration (embedding videos, images)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Plugins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Ecommerce 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Social Media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xfrm>
            <a:off x="952500" y="3797300"/>
            <a:ext cx="11099800" cy="2159001"/>
          </a:xfrm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719">
                <a:solidFill>
                  <a:srgbClr val="FFFFFF"/>
                </a:solidFill>
              </a:rPr>
              <a:t>Walk-through WordPress Install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Getting Started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Choose a theme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Customize (headers, menus, structure, pictures, backgrounds)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Add Content (pages, articles, posts)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