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education.github.com/pack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lifehacker.com/5683682/five-best-domain-name-registrars" TargetMode="External"/><Relationship Id="rId3" Type="http://schemas.openxmlformats.org/officeDocument/2006/relationships/hyperlink" Target="http://name.com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ordpress.org/showcase/" TargetMode="External"/><Relationship Id="rId3" Type="http://schemas.openxmlformats.org/officeDocument/2006/relationships/hyperlink" Target="http://goo.gl/3wslMb" TargetMode="External"/><Relationship Id="rId4" Type="http://schemas.openxmlformats.org/officeDocument/2006/relationships/hyperlink" Target="http://goo.gl/Mf3pF7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Wordpress</a:t>
            </a:r>
            <a:endParaRPr sz="8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rgbClr val="FFFFFF"/>
                </a:solidFill>
              </a:rPr>
              <a:t>Setting Up a Wordpress Site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Kelly Cole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Exploree ~~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Github Student Pack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	</a:t>
            </a:r>
            <a:r>
              <a:rPr sz="38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https://education.github.com/pack</a:t>
            </a:r>
            <a:r>
              <a:rPr sz="3800">
                <a:solidFill>
                  <a:srgbClr val="FFFFFF"/>
                </a:solidFill>
              </a:rPr>
              <a:t> 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Digital Ocean $50 in free credit (hosting)   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Namecheap one year domain name registration on the .me TLD (top-level domain)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Domain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404495" indent="-404495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	Lifehacker's Top 5 Ranking - </a:t>
            </a:r>
            <a:r>
              <a:rPr sz="3458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http://lifehacker.com/5683682/five-best-domain-name-registrars</a:t>
            </a:r>
            <a:r>
              <a:rPr sz="3458">
                <a:solidFill>
                  <a:srgbClr val="FFFFFF"/>
                </a:solidFill>
              </a:rPr>
              <a:t> </a:t>
            </a:r>
            <a:endParaRPr sz="3458">
              <a:solidFill>
                <a:srgbClr val="FFFFFF"/>
              </a:solidFill>
            </a:endParaRPr>
          </a:p>
          <a:p>
            <a:pPr lvl="0" marL="0" indent="0" defTabSz="531622">
              <a:spcBef>
                <a:spcPts val="3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		-GoDaddy </a:t>
            </a:r>
            <a:endParaRPr sz="3458">
              <a:solidFill>
                <a:srgbClr val="FFFFFF"/>
              </a:solidFill>
            </a:endParaRPr>
          </a:p>
          <a:p>
            <a:pPr lvl="0" marL="0" indent="0" defTabSz="531622">
              <a:spcBef>
                <a:spcPts val="3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		-Namecheap </a:t>
            </a:r>
            <a:endParaRPr sz="3458">
              <a:solidFill>
                <a:srgbClr val="FFFFFF"/>
              </a:solidFill>
            </a:endParaRPr>
          </a:p>
          <a:p>
            <a:pPr lvl="0" marL="0" indent="0" defTabSz="531622">
              <a:spcBef>
                <a:spcPts val="3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		-1&amp;1 </a:t>
            </a:r>
            <a:endParaRPr sz="3458">
              <a:solidFill>
                <a:srgbClr val="FFFFFF"/>
              </a:solidFill>
            </a:endParaRPr>
          </a:p>
          <a:p>
            <a:pPr lvl="0" marL="0" indent="0" defTabSz="531622">
              <a:spcBef>
                <a:spcPts val="3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		-Gandi </a:t>
            </a:r>
            <a:endParaRPr sz="3458">
              <a:solidFill>
                <a:srgbClr val="FFFFFF"/>
              </a:solidFill>
            </a:endParaRPr>
          </a:p>
          <a:p>
            <a:pPr lvl="0" marL="0" indent="0" defTabSz="531622">
              <a:spcBef>
                <a:spcPts val="3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		-</a:t>
            </a:r>
            <a:r>
              <a:rPr sz="3458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name.com</a:t>
            </a:r>
            <a:r>
              <a:rPr sz="3458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Hosting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	How to get one: </a:t>
            </a:r>
            <a:endParaRPr sz="38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	-Dreamhost </a:t>
            </a:r>
            <a:endParaRPr sz="38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	-Bluehost </a:t>
            </a:r>
            <a:endParaRPr sz="38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	-Hostgator</a:t>
            </a:r>
            <a:endParaRPr sz="38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	-A Small Orange</a:t>
            </a:r>
            <a:endParaRPr sz="38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	-Linode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body" idx="1"/>
          </p:nvPr>
        </p:nvSpPr>
        <p:spPr>
          <a:xfrm>
            <a:off x="952500" y="876300"/>
            <a:ext cx="11099800" cy="8001000"/>
          </a:xfrm>
          <a:prstGeom prst="rect">
            <a:avLst/>
          </a:prstGeom>
        </p:spPr>
        <p:txBody>
          <a:bodyPr/>
          <a:lstStyle/>
          <a:p>
            <a:pPr lvl="0" marL="0" indent="0" defTabSz="514095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6072">
                <a:solidFill>
                  <a:srgbClr val="FFFFFF"/>
                </a:solidFill>
              </a:rPr>
              <a:t>If you want to make a blog or a personal website here are a bunch of sample wordpress sites for inspiration~</a:t>
            </a:r>
            <a:endParaRPr sz="6072">
              <a:solidFill>
                <a:srgbClr val="FFFFFF"/>
              </a:solidFill>
            </a:endParaRPr>
          </a:p>
          <a:p>
            <a:pPr lvl="0" marL="0" indent="0" defTabSz="514095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6072">
              <a:solidFill>
                <a:srgbClr val="FFFFFF"/>
              </a:solidFill>
            </a:endParaRPr>
          </a:p>
          <a:p>
            <a:pPr lvl="0" marL="0" indent="0" defTabSz="514095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6072">
                <a:solidFill>
                  <a:srgbClr val="FFFFFF"/>
                </a:solidFill>
              </a:rPr>
              <a:t>	- </a:t>
            </a:r>
            <a:r>
              <a:rPr sz="5368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https://wordpress.org/showcase/</a:t>
            </a:r>
            <a:r>
              <a:rPr sz="5368">
                <a:solidFill>
                  <a:srgbClr val="FFFFFF"/>
                </a:solidFill>
              </a:rPr>
              <a:t>  </a:t>
            </a:r>
            <a:endParaRPr sz="6072">
              <a:solidFill>
                <a:srgbClr val="FFFFFF"/>
              </a:solidFill>
            </a:endParaRPr>
          </a:p>
          <a:p>
            <a:pPr lvl="0" marL="0" indent="0" defTabSz="514095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6072">
                <a:solidFill>
                  <a:srgbClr val="FFFFFF"/>
                </a:solidFill>
              </a:rPr>
              <a:t>	- </a:t>
            </a:r>
            <a:r>
              <a:rPr sz="6072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http://goo.gl/3wslMb</a:t>
            </a:r>
            <a:r>
              <a:rPr sz="6072">
                <a:solidFill>
                  <a:srgbClr val="FFFFFF"/>
                </a:solidFill>
              </a:rPr>
              <a:t> </a:t>
            </a:r>
            <a:endParaRPr sz="6072">
              <a:solidFill>
                <a:srgbClr val="FFFFFF"/>
              </a:solidFill>
            </a:endParaRPr>
          </a:p>
          <a:p>
            <a:pPr lvl="0" marL="0" indent="0" defTabSz="514095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6072">
                <a:solidFill>
                  <a:srgbClr val="FFFFFF"/>
                </a:solidFill>
              </a:rPr>
              <a:t>	- </a:t>
            </a:r>
            <a:r>
              <a:rPr sz="6072" u="sng">
                <a:solidFill>
                  <a:srgbClr val="FFFFFF"/>
                </a:solidFill>
                <a:hlinkClick r:id="rId4" invalidUrl="" action="" tgtFrame="" tooltip="" history="1" highlightClick="0" endSnd="0"/>
              </a:rPr>
              <a:t>http://goo.gl/Mf3pF7</a:t>
            </a:r>
            <a:r>
              <a:rPr sz="6072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>
              <a:defRPr sz="6900"/>
            </a:p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CPanel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'Cpanel is a control panel that allows you to manage different aspects of your account (files, applications, email, etc).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Used commonly for linux-based hosting accounts and servers and has a graphical interface to simplify the process of hosting a site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What is Wordpress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Started as a blogging platform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open source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content management system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How to use?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Started as a blogging platform evolved into a way to manage web and even mobile applications 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open source, meaning free to use, study, modify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“WordPress powers 22.5% of all websites on the internet” -wpbeginner.com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content management system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precaution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431165" indent="-431165" defTabSz="566674">
              <a:spcBef>
                <a:spcPts val="4000"/>
              </a:spcBef>
              <a:defRPr sz="1800">
                <a:solidFill>
                  <a:srgbClr val="000000"/>
                </a:solidFill>
              </a:defRPr>
            </a:pPr>
            <a:r>
              <a:rPr sz="3686">
                <a:solidFill>
                  <a:srgbClr val="FFFFFF"/>
                </a:solidFill>
              </a:rPr>
              <a:t>since wordpress is open source everyone has the code to everything this makes keeping things up to date of vital importance</a:t>
            </a:r>
            <a:endParaRPr sz="3686">
              <a:solidFill>
                <a:srgbClr val="FFFFFF"/>
              </a:solidFill>
            </a:endParaRPr>
          </a:p>
          <a:p>
            <a:pPr lvl="0" marL="431165" indent="-431165" defTabSz="566674">
              <a:spcBef>
                <a:spcPts val="4000"/>
              </a:spcBef>
              <a:defRPr sz="1800">
                <a:solidFill>
                  <a:srgbClr val="000000"/>
                </a:solidFill>
              </a:defRPr>
            </a:pPr>
            <a:r>
              <a:rPr sz="3686">
                <a:solidFill>
                  <a:srgbClr val="FFFFFF"/>
                </a:solidFill>
              </a:rPr>
              <a:t>the old aoe - updates weren’t kept up with and site was compromised  </a:t>
            </a:r>
            <a:endParaRPr sz="3686">
              <a:solidFill>
                <a:srgbClr val="FFFFFF"/>
              </a:solidFill>
            </a:endParaRPr>
          </a:p>
          <a:p>
            <a:pPr lvl="0" marL="431165" indent="-431165" defTabSz="566674">
              <a:spcBef>
                <a:spcPts val="4000"/>
              </a:spcBef>
              <a:defRPr sz="1800">
                <a:solidFill>
                  <a:srgbClr val="000000"/>
                </a:solidFill>
              </a:defRPr>
            </a:pPr>
            <a:r>
              <a:rPr sz="3686">
                <a:solidFill>
                  <a:srgbClr val="FFFFFF"/>
                </a:solidFill>
              </a:rPr>
              <a:t>pharma hack, targets old installations of WP and uses backdoors (loopholes) to insert files and modify the db (usually via outdated plugins) embedding pharmaceutical links 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Features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highly extendable 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2500+ themes 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31,000 plugins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built-in updater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easy media integration (embedding videos, images)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Plugins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Ecommerce 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Social Media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952500" y="3797300"/>
            <a:ext cx="11099800" cy="2159001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Walk-through WordPress Install</a:t>
            </a:r>
          </a:p>
        </p:txBody>
      </p:sp>
      <p:sp>
        <p:nvSpPr>
          <p:cNvPr id="54" name="Shape 54"/>
          <p:cNvSpPr/>
          <p:nvPr/>
        </p:nvSpPr>
        <p:spPr>
          <a:xfrm>
            <a:off x="443178" y="3651250"/>
            <a:ext cx="11660887" cy="245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>
              <a:defRPr sz="1800">
                <a:solidFill>
                  <a:srgbClr val="000000"/>
                </a:solidFill>
              </a:defRPr>
            </a:pPr>
            <a:r>
              <a:rPr sz="15400">
                <a:solidFill>
                  <a:srgbClr val="FFFFFF"/>
                </a:solidFill>
              </a:rPr>
              <a:t>[                  ]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Getting Started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Choose a theme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Customize (headers, menus, structure, pictures, backgrounds)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Add Content (pages, articles, posts)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