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en-US" dirty="0" smtClean="0"/>
              <a:t>Mario Bros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517232"/>
            <a:ext cx="6400800" cy="84164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Выполнили: </a:t>
            </a:r>
            <a:r>
              <a:rPr lang="ru-RU" dirty="0" smtClean="0"/>
              <a:t>Ажгирей Вадим</a:t>
            </a:r>
          </a:p>
          <a:p>
            <a:pPr algn="r"/>
            <a:r>
              <a:rPr lang="ru-RU" dirty="0" err="1" smtClean="0"/>
              <a:t>Кутянова</a:t>
            </a:r>
            <a:r>
              <a:rPr lang="ru-RU" dirty="0" smtClean="0"/>
              <a:t> Мария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375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для одного пользователя, схожая с игрой </a:t>
            </a:r>
            <a:r>
              <a:rPr lang="en-US" dirty="0" smtClean="0"/>
              <a:t>Mario Bros</a:t>
            </a:r>
            <a:endParaRPr lang="ru-RU" dirty="0" smtClean="0"/>
          </a:p>
          <a:p>
            <a:r>
              <a:rPr lang="ru-RU" dirty="0" smtClean="0"/>
              <a:t>Включает в себя два уровня и меню</a:t>
            </a:r>
          </a:p>
          <a:p>
            <a:r>
              <a:rPr lang="ru-RU" dirty="0" smtClean="0"/>
              <a:t>Есть возможность выбора персонажа в магазине в меню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Использованные технологии: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написан с помощью модуля </a:t>
            </a:r>
            <a:r>
              <a:rPr lang="en-US" dirty="0" err="1" smtClean="0"/>
              <a:t>pygame</a:t>
            </a:r>
            <a:r>
              <a:rPr lang="ru-RU" dirty="0" smtClean="0"/>
              <a:t>. Каждый персонаж (спрайт) прописан в виде отдельного класса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анимированные бонусы</a:t>
            </a:r>
          </a:p>
          <a:p>
            <a:r>
              <a:rPr lang="ru-RU" dirty="0" smtClean="0"/>
              <a:t>Добавить больше уровней и  врагов</a:t>
            </a:r>
          </a:p>
          <a:p>
            <a:r>
              <a:rPr lang="ru-RU" dirty="0" smtClean="0"/>
              <a:t>Добавить жизни и возможности сохранения</a:t>
            </a:r>
          </a:p>
          <a:p>
            <a:r>
              <a:rPr lang="ru-RU" dirty="0" smtClean="0"/>
              <a:t>Большой и маленький Марио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76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Mario Bros</vt:lpstr>
      <vt:lpstr>Описание проекта</vt:lpstr>
      <vt:lpstr>Использованные технологии:</vt:lpstr>
      <vt:lpstr>Возможности для доработки: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</dc:title>
  <dc:creator>Maria</dc:creator>
  <cp:lastModifiedBy>Maria</cp:lastModifiedBy>
  <cp:revision>53</cp:revision>
  <dcterms:created xsi:type="dcterms:W3CDTF">2022-01-20T12:21:03Z</dcterms:created>
  <dcterms:modified xsi:type="dcterms:W3CDTF">2022-01-20T21:13:15Z</dcterms:modified>
</cp:coreProperties>
</file>