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3" r:id="rId1"/>
    <p:sldMasterId id="2147483675" r:id="rId2"/>
    <p:sldMasterId id="2147483727" r:id="rId3"/>
    <p:sldMasterId id="2147483737" r:id="rId4"/>
  </p:sldMasterIdLst>
  <p:notesMasterIdLst>
    <p:notesMasterId r:id="rId15"/>
  </p:notesMasterIdLst>
  <p:handoutMasterIdLst>
    <p:handoutMasterId r:id="rId16"/>
  </p:handoutMasterIdLst>
  <p:sldIdLst>
    <p:sldId id="789" r:id="rId5"/>
    <p:sldId id="790" r:id="rId6"/>
    <p:sldId id="791" r:id="rId7"/>
    <p:sldId id="794" r:id="rId8"/>
    <p:sldId id="793" r:id="rId9"/>
    <p:sldId id="795" r:id="rId10"/>
    <p:sldId id="796" r:id="rId11"/>
    <p:sldId id="792" r:id="rId12"/>
    <p:sldId id="798" r:id="rId13"/>
    <p:sldId id="797"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35A"/>
    <a:srgbClr val="D3461E"/>
    <a:srgbClr val="FFC000"/>
    <a:srgbClr val="0F5156"/>
    <a:srgbClr val="97D6EC"/>
    <a:srgbClr val="D03238"/>
    <a:srgbClr val="00A6B7"/>
    <a:srgbClr val="F7A81B"/>
    <a:srgbClr val="0F5257"/>
    <a:srgbClr val="88A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714" autoAdjust="0"/>
  </p:normalViewPr>
  <p:slideViewPr>
    <p:cSldViewPr snapToGrid="0" snapToObjects="1">
      <p:cViewPr varScale="1">
        <p:scale>
          <a:sx n="102" d="100"/>
          <a:sy n="102" d="100"/>
        </p:scale>
        <p:origin x="1542" y="102"/>
      </p:cViewPr>
      <p:guideLst/>
    </p:cSldViewPr>
  </p:slideViewPr>
  <p:outlineViewPr>
    <p:cViewPr>
      <p:scale>
        <a:sx n="33" d="100"/>
        <a:sy n="33" d="100"/>
      </p:scale>
      <p:origin x="0" y="-3162"/>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3/4/2021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3/4/2021</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King Joffrey and Jon Snow are much more like their actual families</a:t>
            </a:r>
          </a:p>
        </p:txBody>
      </p:sp>
      <p:sp>
        <p:nvSpPr>
          <p:cNvPr id="4" name="Slide Number Placeholder 3"/>
          <p:cNvSpPr>
            <a:spLocks noGrp="1"/>
          </p:cNvSpPr>
          <p:nvPr>
            <p:ph type="sldNum" sz="quarter" idx="5"/>
          </p:nvPr>
        </p:nvSpPr>
        <p:spPr/>
        <p:txBody>
          <a:bodyPr/>
          <a:lstStyle/>
          <a:p>
            <a:fld id="{09D511DD-DAB9-1647-97C7-AACDE6029B44}" type="slidenum">
              <a:rPr lang="en-US" smtClean="0"/>
              <a:t>5</a:t>
            </a:fld>
            <a:endParaRPr lang="en-US"/>
          </a:p>
        </p:txBody>
      </p:sp>
    </p:spTree>
    <p:extLst>
      <p:ext uri="{BB962C8B-B14F-4D97-AF65-F5344CB8AC3E}">
        <p14:creationId xmlns:p14="http://schemas.microsoft.com/office/powerpoint/2010/main" val="173161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511DD-DAB9-1647-97C7-AACDE6029B44}" type="slidenum">
              <a:rPr lang="en-US" smtClean="0"/>
              <a:t>6</a:t>
            </a:fld>
            <a:endParaRPr lang="en-US"/>
          </a:p>
        </p:txBody>
      </p:sp>
    </p:spTree>
    <p:extLst>
      <p:ext uri="{BB962C8B-B14F-4D97-AF65-F5344CB8AC3E}">
        <p14:creationId xmlns:p14="http://schemas.microsoft.com/office/powerpoint/2010/main" val="1895782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External">
    <p:spTree>
      <p:nvGrpSpPr>
        <p:cNvPr id="1" name=""/>
        <p:cNvGrpSpPr/>
        <p:nvPr/>
      </p:nvGrpSpPr>
      <p:grpSpPr>
        <a:xfrm>
          <a:off x="0" y="0"/>
          <a:ext cx="0" cy="0"/>
          <a:chOff x="0" y="0"/>
          <a:chExt cx="0" cy="0"/>
        </a:xfrm>
      </p:grpSpPr>
      <p:sp>
        <p:nvSpPr>
          <p:cNvPr id="6" name="Rectangle 5"/>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p:cNvSpPr>
            <a:spLocks noGrp="1"/>
          </p:cNvSpPr>
          <p:nvPr>
            <p:ph type="pic" sz="quarter" idx="11"/>
          </p:nvPr>
        </p:nvSpPr>
        <p:spPr>
          <a:xfrm>
            <a:off x="307086" y="839772"/>
            <a:ext cx="2907792" cy="5586984"/>
          </a:xfrm>
          <a:solidFill>
            <a:schemeClr val="bg1"/>
          </a:solidFill>
        </p:spPr>
        <p:txBody>
          <a:bodyPr/>
          <a:lstStyle/>
          <a:p>
            <a:r>
              <a:rPr lang="en-US"/>
              <a:t>Click icon to add picture</a:t>
            </a:r>
            <a:endParaRPr lang="en-US" dirty="0"/>
          </a:p>
        </p:txBody>
      </p:sp>
      <p:sp>
        <p:nvSpPr>
          <p:cNvPr id="2" name="Title 1"/>
          <p:cNvSpPr>
            <a:spLocks noGrp="1"/>
          </p:cNvSpPr>
          <p:nvPr>
            <p:ph type="ctrTitle"/>
          </p:nvPr>
        </p:nvSpPr>
        <p:spPr>
          <a:xfrm>
            <a:off x="3593592" y="1201563"/>
            <a:ext cx="5654703"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pic>
        <p:nvPicPr>
          <p:cNvPr id="13" name="Picture 12"/>
          <p:cNvPicPr>
            <a:picLocks noChangeAspect="1"/>
          </p:cNvPicPr>
          <p:nvPr userDrawn="1"/>
        </p:nvPicPr>
        <p:blipFill>
          <a:blip r:embed="rId3"/>
          <a:srcRect/>
          <a:stretch/>
        </p:blipFill>
        <p:spPr>
          <a:xfrm>
            <a:off x="7049603" y="308377"/>
            <a:ext cx="2296668" cy="246953"/>
          </a:xfrm>
          <a:prstGeom prst="rect">
            <a:avLst/>
          </a:prstGeom>
        </p:spPr>
      </p:pic>
    </p:spTree>
    <p:extLst>
      <p:ext uri="{BB962C8B-B14F-4D97-AF65-F5344CB8AC3E}">
        <p14:creationId xmlns:p14="http://schemas.microsoft.com/office/powerpoint/2010/main" val="163377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6" name="Text Placeholder 2"/>
          <p:cNvSpPr>
            <a:spLocks noGrp="1"/>
          </p:cNvSpPr>
          <p:nvPr>
            <p:ph idx="1" hasCustomPrompt="1"/>
          </p:nvPr>
        </p:nvSpPr>
        <p:spPr>
          <a:xfrm>
            <a:off x="717826" y="1554480"/>
            <a:ext cx="8766026" cy="4626943"/>
          </a:xfrm>
          <a:prstGeom prst="rect">
            <a:avLst/>
          </a:prstGeom>
        </p:spPr>
        <p:txBody>
          <a:bodyPr vert="horz" lIns="0" tIns="0" rIns="0" bIns="0" rtlCol="0">
            <a:noAutofit/>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Tree>
    <p:extLst>
      <p:ext uri="{BB962C8B-B14F-4D97-AF65-F5344CB8AC3E}">
        <p14:creationId xmlns:p14="http://schemas.microsoft.com/office/powerpoint/2010/main" val="350459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7" name="TextBox 6"/>
          <p:cNvSpPr txBox="1"/>
          <p:nvPr userDrawn="1"/>
        </p:nvSpPr>
        <p:spPr>
          <a:xfrm>
            <a:off x="717826" y="110273"/>
            <a:ext cx="8539814" cy="230832"/>
          </a:xfrm>
          <a:prstGeom prst="rect">
            <a:avLst/>
          </a:prstGeom>
          <a:noFill/>
        </p:spPr>
        <p:txBody>
          <a:bodyPr wrap="square" lIns="0" rtlCol="0">
            <a:spAutoFit/>
          </a:bodyPr>
          <a:lstStyle/>
          <a:p>
            <a:r>
              <a:rPr lang="en-US" sz="900" b="1" cap="all" spc="100" dirty="0">
                <a:solidFill>
                  <a:schemeClr val="accent5"/>
                </a:solidFill>
              </a:rPr>
              <a:t>optional Breadcrumb1</a:t>
            </a:r>
            <a:r>
              <a:rPr lang="en-US" sz="900" cap="all" spc="100" dirty="0">
                <a:solidFill>
                  <a:schemeClr val="accent5"/>
                </a:solidFill>
              </a:rPr>
              <a:t> </a:t>
            </a:r>
            <a:r>
              <a:rPr lang="en-US" sz="900" cap="all" spc="100" dirty="0"/>
              <a:t>| Breadcrumb2 | Breadcrumb3 | Breadcrumb4</a:t>
            </a:r>
          </a:p>
        </p:txBody>
      </p:sp>
      <p:sp>
        <p:nvSpPr>
          <p:cNvPr id="8" name="Text Placeholder 2"/>
          <p:cNvSpPr>
            <a:spLocks noGrp="1"/>
          </p:cNvSpPr>
          <p:nvPr>
            <p:ph idx="1" hasCustomPrompt="1"/>
          </p:nvPr>
        </p:nvSpPr>
        <p:spPr>
          <a:xfrm>
            <a:off x="717826" y="1554480"/>
            <a:ext cx="8766026"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F Content Two Column">
    <p:spTree>
      <p:nvGrpSpPr>
        <p:cNvPr id="1" name=""/>
        <p:cNvGrpSpPr/>
        <p:nvPr/>
      </p:nvGrpSpPr>
      <p:grpSpPr>
        <a:xfrm>
          <a:off x="0" y="0"/>
          <a:ext cx="0" cy="0"/>
          <a:chOff x="0" y="0"/>
          <a:chExt cx="0" cy="0"/>
        </a:xfrm>
      </p:grpSpPr>
      <p:sp>
        <p:nvSpPr>
          <p:cNvPr id="9" name="Content Placeholder 8"/>
          <p:cNvSpPr>
            <a:spLocks noGrp="1"/>
          </p:cNvSpPr>
          <p:nvPr>
            <p:ph sz="quarter" idx="12" hasCustomPrompt="1"/>
          </p:nvPr>
        </p:nvSpPr>
        <p:spPr>
          <a:xfrm>
            <a:off x="5258740" y="1550021"/>
            <a:ext cx="4225111" cy="4626943"/>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10" name="Content Placeholder 8"/>
          <p:cNvSpPr>
            <a:spLocks noGrp="1"/>
          </p:cNvSpPr>
          <p:nvPr>
            <p:ph sz="quarter" idx="13" hasCustomPrompt="1"/>
          </p:nvPr>
        </p:nvSpPr>
        <p:spPr>
          <a:xfrm>
            <a:off x="717825" y="1550021"/>
            <a:ext cx="4151286" cy="4626943"/>
          </a:xfrm>
        </p:spPr>
        <p:txBody>
          <a:bodyPr/>
          <a:lstStyle>
            <a:lvl1pPr>
              <a:defRPr baseline="0">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Tree>
    <p:extLst>
      <p:ext uri="{BB962C8B-B14F-4D97-AF65-F5344CB8AC3E}">
        <p14:creationId xmlns:p14="http://schemas.microsoft.com/office/powerpoint/2010/main" val="236752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F 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7" name="Text Placeholder 6"/>
          <p:cNvSpPr>
            <a:spLocks noGrp="1"/>
          </p:cNvSpPr>
          <p:nvPr>
            <p:ph type="body" sz="quarter" idx="15" hasCustomPrompt="1"/>
          </p:nvPr>
        </p:nvSpPr>
        <p:spPr>
          <a:xfrm>
            <a:off x="717154" y="1547813"/>
            <a:ext cx="2485098" cy="4637087"/>
          </a:xfrm>
        </p:spPr>
        <p:txBody>
          <a:bodyPr/>
          <a:lstStyle>
            <a:lvl1pPr marL="0" indent="0">
              <a:buNone/>
              <a:defRPr sz="1400" b="0" i="1" cap="none" spc="0" baseline="0">
                <a:solidFill>
                  <a:schemeClr val="accent4"/>
                </a:solidFill>
                <a:latin typeface="Georgia" panose="02040502050405020303" pitchFamily="18" charset="0"/>
              </a:defRPr>
            </a:lvl1pPr>
          </a:lstStyle>
          <a:p>
            <a:pPr lvl="0"/>
            <a:r>
              <a:rPr lang="en-US" b="0" i="1" cap="none" spc="0" dirty="0">
                <a:latin typeface="Georgia" charset="0"/>
                <a:ea typeface="Georgia" charset="0"/>
                <a:cs typeface="Georgia" charset="0"/>
              </a:rPr>
              <a:t>Call out goes here. This is a pull quote or description for a chart or graphic.</a:t>
            </a:r>
          </a:p>
        </p:txBody>
      </p:sp>
      <p:sp>
        <p:nvSpPr>
          <p:cNvPr id="9" name="Content Placeholder 8"/>
          <p:cNvSpPr>
            <a:spLocks noGrp="1"/>
          </p:cNvSpPr>
          <p:nvPr>
            <p:ph sz="quarter" idx="16" hasCustomPrompt="1"/>
          </p:nvPr>
        </p:nvSpPr>
        <p:spPr>
          <a:xfrm>
            <a:off x="3506656" y="1547813"/>
            <a:ext cx="5977196" cy="4637087"/>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Tree>
    <p:extLst>
      <p:ext uri="{BB962C8B-B14F-4D97-AF65-F5344CB8AC3E}">
        <p14:creationId xmlns:p14="http://schemas.microsoft.com/office/powerpoint/2010/main" val="48134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F Table">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717825" y="5876734"/>
            <a:ext cx="8769097" cy="414338"/>
          </a:xfrm>
        </p:spPr>
        <p:txBody>
          <a:bodyPr anchor="b">
            <a:noAutofit/>
          </a:bodyPr>
          <a:lstStyle>
            <a:lvl1pPr marL="0" indent="0">
              <a:buNone/>
              <a:defRPr sz="1100" b="0" i="1" cap="none" spc="0" baseline="0">
                <a:solidFill>
                  <a:schemeClr val="tx1"/>
                </a:solidFill>
                <a:latin typeface="+mj-lt"/>
              </a:defRPr>
            </a:lvl1pPr>
          </a:lstStyle>
          <a:p>
            <a:pPr lvl="0"/>
            <a:r>
              <a:rPr lang="en-US" dirty="0"/>
              <a:t>Level 5 is a footnote or a place for source information.</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717825" y="1550021"/>
            <a:ext cx="8769097" cy="900217"/>
          </a:xfrm>
        </p:spPr>
        <p:txBody>
          <a:bodyPr/>
          <a:lstStyle>
            <a:lvl1pPr marL="0" indent="0">
              <a:spcBef>
                <a:spcPts val="1200"/>
              </a:spcBef>
              <a:buNone/>
              <a:defRPr b="1" cap="all" spc="100" baseline="0">
                <a:solidFill>
                  <a:schemeClr val="accent2"/>
                </a:solidFill>
              </a:defRPr>
            </a:lvl1pPr>
            <a:lvl2pPr marL="7938" indent="0">
              <a:spcBef>
                <a:spcPts val="600"/>
              </a:spcBef>
              <a:spcAft>
                <a:spcPts val="600"/>
              </a:spcAft>
              <a:buNone/>
              <a:tabLst/>
              <a:defRPr sz="1400" i="1">
                <a:latin typeface="Georgia" charset="0"/>
                <a:ea typeface="Georgia" charset="0"/>
                <a:cs typeface="Georgia" charset="0"/>
              </a:defRPr>
            </a:lvl2pPr>
          </a:lstStyle>
          <a:p>
            <a:pPr lvl="0"/>
            <a:r>
              <a:rPr lang="en-US" dirty="0"/>
              <a:t>Click to edit Master text styles</a:t>
            </a:r>
          </a:p>
          <a:p>
            <a:pPr lvl="1"/>
            <a:r>
              <a:rPr lang="en-US" dirty="0"/>
              <a:t>Second level</a:t>
            </a:r>
          </a:p>
        </p:txBody>
      </p:sp>
      <p:sp>
        <p:nvSpPr>
          <p:cNvPr id="15" name="Slide Number Placeholder 2"/>
          <p:cNvSpPr>
            <a:spLocks noGrp="1"/>
          </p:cNvSpPr>
          <p:nvPr>
            <p:ph type="sldNum" sz="quarter" idx="10"/>
          </p:nvPr>
        </p:nvSpPr>
        <p:spPr>
          <a:xfrm>
            <a:off x="8991622" y="6400800"/>
            <a:ext cx="495300" cy="457200"/>
          </a:xfrm>
        </p:spPr>
        <p:txBody>
          <a:bodyPr/>
          <a:lstStyle>
            <a:lvl1pPr>
              <a:defRPr sz="1000"/>
            </a:lvl1pPr>
          </a:lstStyle>
          <a:p>
            <a:fld id="{EACE6E22-E655-5947-A8B4-6F095FBA2C12}" type="slidenum">
              <a:rPr lang="en-US" smtClean="0"/>
              <a:pPr/>
              <a:t>‹#›</a:t>
            </a:fld>
            <a:endParaRPr lang="en-US" dirty="0"/>
          </a:p>
        </p:txBody>
      </p:sp>
      <p:sp>
        <p:nvSpPr>
          <p:cNvPr id="16" name="Footer Placeholder 3"/>
          <p:cNvSpPr>
            <a:spLocks noGrp="1"/>
          </p:cNvSpPr>
          <p:nvPr>
            <p:ph type="ftr" sz="quarter" idx="11"/>
          </p:nvPr>
        </p:nvSpPr>
        <p:spPr>
          <a:xfrm>
            <a:off x="717823" y="6400451"/>
            <a:ext cx="6076987" cy="457549"/>
          </a:xfrm>
        </p:spPr>
        <p:txBody>
          <a:bodyPr/>
          <a:lstStyle>
            <a:lvl1pPr algn="l">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Tree>
    <p:extLst>
      <p:ext uri="{BB962C8B-B14F-4D97-AF65-F5344CB8AC3E}">
        <p14:creationId xmlns:p14="http://schemas.microsoft.com/office/powerpoint/2010/main" val="2333665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F 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hart Placeholder 4"/>
          <p:cNvSpPr>
            <a:spLocks noGrp="1"/>
          </p:cNvSpPr>
          <p:nvPr>
            <p:ph type="chart" sz="quarter" idx="12"/>
          </p:nvPr>
        </p:nvSpPr>
        <p:spPr>
          <a:xfrm>
            <a:off x="717154" y="2781558"/>
            <a:ext cx="4293486" cy="2773565"/>
          </a:xfrm>
        </p:spPr>
        <p:txBody>
          <a:bodyPr/>
          <a:lstStyle/>
          <a:p>
            <a:r>
              <a:rPr lang="en-US"/>
              <a:t>Click icon to add chart</a:t>
            </a:r>
            <a:endParaRPr lang="en-US" dirty="0"/>
          </a:p>
        </p:txBody>
      </p:sp>
      <p:sp>
        <p:nvSpPr>
          <p:cNvPr id="11" name="Chart Placeholder 4"/>
          <p:cNvSpPr>
            <a:spLocks noGrp="1"/>
          </p:cNvSpPr>
          <p:nvPr>
            <p:ph type="chart" sz="quarter" idx="13"/>
          </p:nvPr>
        </p:nvSpPr>
        <p:spPr>
          <a:xfrm>
            <a:off x="5193436" y="2780285"/>
            <a:ext cx="4293486" cy="2773565"/>
          </a:xfrm>
        </p:spPr>
        <p:txBody>
          <a:bodyPr/>
          <a:lstStyle/>
          <a:p>
            <a:r>
              <a:rPr lang="en-US"/>
              <a:t>Click icon to add chart</a:t>
            </a:r>
            <a:endParaRPr lang="en-US" dirty="0"/>
          </a:p>
        </p:txBody>
      </p:sp>
      <p:sp>
        <p:nvSpPr>
          <p:cNvPr id="16" name="Text Placeholder 4"/>
          <p:cNvSpPr>
            <a:spLocks noGrp="1"/>
          </p:cNvSpPr>
          <p:nvPr>
            <p:ph type="body" sz="quarter" idx="14" hasCustomPrompt="1"/>
          </p:nvPr>
        </p:nvSpPr>
        <p:spPr>
          <a:xfrm>
            <a:off x="717825" y="5876734"/>
            <a:ext cx="8769097"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10" name="Text Placeholder 9"/>
          <p:cNvSpPr>
            <a:spLocks noGrp="1"/>
          </p:cNvSpPr>
          <p:nvPr>
            <p:ph type="body" sz="quarter" idx="17" hasCustomPrompt="1"/>
          </p:nvPr>
        </p:nvSpPr>
        <p:spPr>
          <a:xfrm>
            <a:off x="717154" y="1557118"/>
            <a:ext cx="8769768" cy="1095151"/>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lvl="0"/>
            <a:endParaRPr lang="en-US" dirty="0"/>
          </a:p>
        </p:txBody>
      </p:sp>
      <p:sp>
        <p:nvSpPr>
          <p:cNvPr id="14" name="Slide Number Placeholder 2"/>
          <p:cNvSpPr>
            <a:spLocks noGrp="1"/>
          </p:cNvSpPr>
          <p:nvPr>
            <p:ph type="sldNum" sz="quarter" idx="10"/>
          </p:nvPr>
        </p:nvSpPr>
        <p:spPr>
          <a:xfrm>
            <a:off x="8993143" y="6400800"/>
            <a:ext cx="495300" cy="457200"/>
          </a:xfrm>
        </p:spPr>
        <p:txBody>
          <a:bodyPr/>
          <a:lstStyle>
            <a:lvl1pPr>
              <a:defRPr sz="1000"/>
            </a:lvl1pPr>
          </a:lstStyle>
          <a:p>
            <a:fld id="{EACE6E22-E655-5947-A8B4-6F095FBA2C12}" type="slidenum">
              <a:rPr lang="en-US" smtClean="0"/>
              <a:pPr/>
              <a:t>‹#›</a:t>
            </a:fld>
            <a:endParaRPr lang="en-US" dirty="0"/>
          </a:p>
        </p:txBody>
      </p:sp>
      <p:sp>
        <p:nvSpPr>
          <p:cNvPr id="15" name="Footer Placeholder 3"/>
          <p:cNvSpPr>
            <a:spLocks noGrp="1"/>
          </p:cNvSpPr>
          <p:nvPr>
            <p:ph type="ftr" sz="quarter" idx="11"/>
          </p:nvPr>
        </p:nvSpPr>
        <p:spPr>
          <a:xfrm>
            <a:off x="717823" y="6400451"/>
            <a:ext cx="6337182" cy="457549"/>
          </a:xfrm>
        </p:spPr>
        <p:txBody>
          <a:bodyPr/>
          <a:lstStyle>
            <a:lvl1pPr algn="l">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Tree>
    <p:extLst>
      <p:ext uri="{BB962C8B-B14F-4D97-AF65-F5344CB8AC3E}">
        <p14:creationId xmlns:p14="http://schemas.microsoft.com/office/powerpoint/2010/main" val="40035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F Photo/Wide Char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0" name="Text Placeholder 9"/>
          <p:cNvSpPr>
            <a:spLocks noGrp="1"/>
          </p:cNvSpPr>
          <p:nvPr>
            <p:ph type="body" sz="quarter" idx="17" hasCustomPrompt="1"/>
          </p:nvPr>
        </p:nvSpPr>
        <p:spPr>
          <a:xfrm>
            <a:off x="717154" y="1554480"/>
            <a:ext cx="8769768" cy="90282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lvl="0"/>
            <a:endParaRPr lang="en-US" dirty="0"/>
          </a:p>
        </p:txBody>
      </p:sp>
      <p:sp>
        <p:nvSpPr>
          <p:cNvPr id="4" name="Picture Placeholder 3"/>
          <p:cNvSpPr>
            <a:spLocks noGrp="1"/>
          </p:cNvSpPr>
          <p:nvPr>
            <p:ph type="pic" sz="quarter" idx="18" hasCustomPrompt="1"/>
          </p:nvPr>
        </p:nvSpPr>
        <p:spPr>
          <a:xfrm>
            <a:off x="717154" y="2626425"/>
            <a:ext cx="8769768" cy="3571795"/>
          </a:xfrm>
        </p:spPr>
        <p:txBody>
          <a:bodyPr/>
          <a:lstStyle/>
          <a:p>
            <a:r>
              <a:rPr lang="en-US" dirty="0"/>
              <a:t>Click to </a:t>
            </a:r>
            <a:r>
              <a:rPr lang="en-US"/>
              <a:t>add chart/picture/graphic</a:t>
            </a:r>
            <a:endParaRPr lang="en-US" dirty="0"/>
          </a:p>
        </p:txBody>
      </p:sp>
      <p:sp>
        <p:nvSpPr>
          <p:cNvPr id="14" name="Slide Number Placeholder 2"/>
          <p:cNvSpPr>
            <a:spLocks noGrp="1"/>
          </p:cNvSpPr>
          <p:nvPr>
            <p:ph type="sldNum" sz="quarter" idx="10"/>
          </p:nvPr>
        </p:nvSpPr>
        <p:spPr>
          <a:xfrm>
            <a:off x="8991622" y="6400800"/>
            <a:ext cx="495300" cy="457200"/>
          </a:xfrm>
        </p:spPr>
        <p:txBody>
          <a:bodyPr/>
          <a:lstStyle>
            <a:lvl1pPr>
              <a:defRPr sz="1000"/>
            </a:lvl1pPr>
          </a:lstStyle>
          <a:p>
            <a:fld id="{EACE6E22-E655-5947-A8B4-6F095FBA2C12}" type="slidenum">
              <a:rPr lang="en-US" smtClean="0"/>
              <a:pPr/>
              <a:t>‹#›</a:t>
            </a:fld>
            <a:endParaRPr lang="en-US" dirty="0"/>
          </a:p>
        </p:txBody>
      </p:sp>
      <p:sp>
        <p:nvSpPr>
          <p:cNvPr id="15" name="Footer Placeholder 3"/>
          <p:cNvSpPr>
            <a:spLocks noGrp="1"/>
          </p:cNvSpPr>
          <p:nvPr>
            <p:ph type="ftr" sz="quarter" idx="11"/>
          </p:nvPr>
        </p:nvSpPr>
        <p:spPr>
          <a:xfrm>
            <a:off x="717823" y="6400451"/>
            <a:ext cx="6523036" cy="457549"/>
          </a:xfrm>
        </p:spPr>
        <p:txBody>
          <a:bodyPr/>
          <a:lstStyle>
            <a:lvl1pPr algn="l">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Tree>
    <p:extLst>
      <p:ext uri="{BB962C8B-B14F-4D97-AF65-F5344CB8AC3E}">
        <p14:creationId xmlns:p14="http://schemas.microsoft.com/office/powerpoint/2010/main" val="49781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F Char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13" name="Chart Placeholder 12"/>
          <p:cNvSpPr>
            <a:spLocks noGrp="1"/>
          </p:cNvSpPr>
          <p:nvPr>
            <p:ph type="chart" sz="quarter" idx="13"/>
          </p:nvPr>
        </p:nvSpPr>
        <p:spPr>
          <a:xfrm>
            <a:off x="4703839" y="1554480"/>
            <a:ext cx="4767263" cy="4397375"/>
          </a:xfrm>
        </p:spPr>
        <p:txBody>
          <a:bodyPr/>
          <a:lstStyle/>
          <a:p>
            <a:r>
              <a:rPr lang="en-US"/>
              <a:t>Click icon to add chart</a:t>
            </a:r>
            <a:endParaRPr lang="en-US" dirty="0"/>
          </a:p>
        </p:txBody>
      </p:sp>
      <p:sp>
        <p:nvSpPr>
          <p:cNvPr id="8" name="Text Placeholder 4"/>
          <p:cNvSpPr>
            <a:spLocks noGrp="1"/>
          </p:cNvSpPr>
          <p:nvPr>
            <p:ph type="body" sz="quarter" idx="14" hasCustomPrompt="1"/>
          </p:nvPr>
        </p:nvSpPr>
        <p:spPr>
          <a:xfrm>
            <a:off x="4703840" y="5876734"/>
            <a:ext cx="4767262"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6" name="Text Placeholder 5"/>
          <p:cNvSpPr>
            <a:spLocks noGrp="1"/>
          </p:cNvSpPr>
          <p:nvPr>
            <p:ph type="body" sz="quarter" idx="15" hasCustomPrompt="1"/>
          </p:nvPr>
        </p:nvSpPr>
        <p:spPr>
          <a:xfrm>
            <a:off x="717154" y="1554480"/>
            <a:ext cx="3740546" cy="4627562"/>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8713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Thank You</a:t>
            </a:r>
          </a:p>
        </p:txBody>
      </p:sp>
      <p:sp>
        <p:nvSpPr>
          <p:cNvPr id="6" name="Text Placeholder 5"/>
          <p:cNvSpPr>
            <a:spLocks noGrp="1"/>
          </p:cNvSpPr>
          <p:nvPr>
            <p:ph type="body" sz="quarter" idx="12" hasCustomPrompt="1"/>
          </p:nvPr>
        </p:nvSpPr>
        <p:spPr>
          <a:xfrm>
            <a:off x="717826" y="1554480"/>
            <a:ext cx="8769096" cy="803275"/>
          </a:xfrm>
        </p:spPr>
        <p:txBody>
          <a:bodyPr/>
          <a:lstStyle>
            <a:lvl1pPr marL="0" indent="0">
              <a:buNone/>
              <a:defRPr b="0" cap="none" spc="0" baseline="0">
                <a:solidFill>
                  <a:schemeClr val="tx1"/>
                </a:solidFill>
                <a:latin typeface="+mn-lt"/>
              </a:defRPr>
            </a:lvl1pPr>
          </a:lstStyle>
          <a:p>
            <a:pPr lvl="0"/>
            <a:r>
              <a:rPr lang="en-US" dirty="0"/>
              <a:t>For more information about XXX, contact…</a:t>
            </a:r>
          </a:p>
        </p:txBody>
      </p:sp>
      <p:sp>
        <p:nvSpPr>
          <p:cNvPr id="19" name="Picture Placeholder 18"/>
          <p:cNvSpPr>
            <a:spLocks noGrp="1"/>
          </p:cNvSpPr>
          <p:nvPr>
            <p:ph type="pic" sz="quarter" idx="13"/>
          </p:nvPr>
        </p:nvSpPr>
        <p:spPr>
          <a:xfrm>
            <a:off x="717825" y="2487427"/>
            <a:ext cx="1882140" cy="1737360"/>
          </a:xfrm>
        </p:spPr>
        <p:txBody>
          <a:bodyPr/>
          <a:lstStyle>
            <a:lvl1pPr marL="0" indent="0">
              <a:buNone/>
              <a:defRPr/>
            </a:lvl1pPr>
          </a:lstStyle>
          <a:p>
            <a:r>
              <a:rPr lang="en-US"/>
              <a:t>Click icon to add picture</a:t>
            </a:r>
            <a:endParaRPr lang="en-US" dirty="0"/>
          </a:p>
        </p:txBody>
      </p:sp>
      <p:sp>
        <p:nvSpPr>
          <p:cNvPr id="20" name="Text Placeholder 5"/>
          <p:cNvSpPr>
            <a:spLocks noGrp="1"/>
          </p:cNvSpPr>
          <p:nvPr>
            <p:ph type="body" sz="quarter" idx="14" hasCustomPrompt="1"/>
          </p:nvPr>
        </p:nvSpPr>
        <p:spPr>
          <a:xfrm>
            <a:off x="717825"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0" name="Picture Placeholder 18"/>
          <p:cNvSpPr>
            <a:spLocks noGrp="1"/>
          </p:cNvSpPr>
          <p:nvPr>
            <p:ph type="pic" sz="quarter" idx="15"/>
          </p:nvPr>
        </p:nvSpPr>
        <p:spPr>
          <a:xfrm>
            <a:off x="2975068" y="2487427"/>
            <a:ext cx="1882140" cy="1737360"/>
          </a:xfrm>
        </p:spPr>
        <p:txBody>
          <a:bodyPr/>
          <a:lstStyle>
            <a:lvl1pPr marL="0" indent="0">
              <a:buNone/>
              <a:defRPr/>
            </a:lvl1pPr>
          </a:lstStyle>
          <a:p>
            <a:r>
              <a:rPr lang="en-US"/>
              <a:t>Click icon to add picture</a:t>
            </a:r>
            <a:endParaRPr lang="en-US" dirty="0"/>
          </a:p>
        </p:txBody>
      </p:sp>
      <p:sp>
        <p:nvSpPr>
          <p:cNvPr id="31" name="Text Placeholder 5"/>
          <p:cNvSpPr>
            <a:spLocks noGrp="1"/>
          </p:cNvSpPr>
          <p:nvPr>
            <p:ph type="body" sz="quarter" idx="16" hasCustomPrompt="1"/>
          </p:nvPr>
        </p:nvSpPr>
        <p:spPr>
          <a:xfrm>
            <a:off x="2975068"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2" name="Picture Placeholder 18"/>
          <p:cNvSpPr>
            <a:spLocks noGrp="1"/>
          </p:cNvSpPr>
          <p:nvPr>
            <p:ph type="pic" sz="quarter" idx="17"/>
          </p:nvPr>
        </p:nvSpPr>
        <p:spPr>
          <a:xfrm>
            <a:off x="5289925" y="2487427"/>
            <a:ext cx="1882140" cy="1737360"/>
          </a:xfrm>
        </p:spPr>
        <p:txBody>
          <a:bodyPr/>
          <a:lstStyle>
            <a:lvl1pPr marL="0" indent="0">
              <a:buNone/>
              <a:defRPr/>
            </a:lvl1pPr>
          </a:lstStyle>
          <a:p>
            <a:r>
              <a:rPr lang="en-US"/>
              <a:t>Click icon to add picture</a:t>
            </a:r>
            <a:endParaRPr lang="en-US" dirty="0"/>
          </a:p>
        </p:txBody>
      </p:sp>
      <p:sp>
        <p:nvSpPr>
          <p:cNvPr id="33" name="Text Placeholder 5"/>
          <p:cNvSpPr>
            <a:spLocks noGrp="1"/>
          </p:cNvSpPr>
          <p:nvPr>
            <p:ph type="body" sz="quarter" idx="18" hasCustomPrompt="1"/>
          </p:nvPr>
        </p:nvSpPr>
        <p:spPr>
          <a:xfrm>
            <a:off x="5289925"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4" name="Picture Placeholder 18"/>
          <p:cNvSpPr>
            <a:spLocks noGrp="1"/>
          </p:cNvSpPr>
          <p:nvPr>
            <p:ph type="pic" sz="quarter" idx="19"/>
          </p:nvPr>
        </p:nvSpPr>
        <p:spPr>
          <a:xfrm>
            <a:off x="7604782" y="2487427"/>
            <a:ext cx="1882140" cy="1737360"/>
          </a:xfrm>
        </p:spPr>
        <p:txBody>
          <a:bodyPr/>
          <a:lstStyle>
            <a:lvl1pPr marL="0" indent="0">
              <a:buNone/>
              <a:defRPr/>
            </a:lvl1pPr>
          </a:lstStyle>
          <a:p>
            <a:r>
              <a:rPr lang="en-US"/>
              <a:t>Click icon to add picture</a:t>
            </a:r>
            <a:endParaRPr lang="en-US" dirty="0"/>
          </a:p>
        </p:txBody>
      </p:sp>
      <p:sp>
        <p:nvSpPr>
          <p:cNvPr id="35" name="Text Placeholder 5"/>
          <p:cNvSpPr>
            <a:spLocks noGrp="1"/>
          </p:cNvSpPr>
          <p:nvPr>
            <p:ph type="body" sz="quarter" idx="20" hasCustomPrompt="1"/>
          </p:nvPr>
        </p:nvSpPr>
        <p:spPr>
          <a:xfrm>
            <a:off x="7604782"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7" name="Text Placeholder 5"/>
          <p:cNvSpPr>
            <a:spLocks noGrp="1"/>
          </p:cNvSpPr>
          <p:nvPr>
            <p:ph type="body" sz="quarter" idx="21" hasCustomPrompt="1"/>
          </p:nvPr>
        </p:nvSpPr>
        <p:spPr>
          <a:xfrm>
            <a:off x="717826" y="6055154"/>
            <a:ext cx="8752622" cy="345297"/>
          </a:xfrm>
        </p:spPr>
        <p:txBody>
          <a:bodyPr>
            <a:noAutofit/>
          </a:bodyPr>
          <a:lstStyle>
            <a:lvl1pPr marL="0" indent="0">
              <a:buNone/>
              <a:defRPr sz="1400" b="1" cap="none" spc="100" baseline="0">
                <a:solidFill>
                  <a:schemeClr val="accent1"/>
                </a:solidFill>
              </a:defRPr>
            </a:lvl1pPr>
          </a:lstStyle>
          <a:p>
            <a:r>
              <a:rPr lang="en-US" dirty="0"/>
              <a:t>BOOZALLEN.COM/CAPABILITY</a:t>
            </a:r>
          </a:p>
        </p:txBody>
      </p:sp>
      <p:sp>
        <p:nvSpPr>
          <p:cNvPr id="22" name="Slide Number Placeholder 2"/>
          <p:cNvSpPr>
            <a:spLocks noGrp="1"/>
          </p:cNvSpPr>
          <p:nvPr>
            <p:ph type="sldNum" sz="quarter" idx="10"/>
          </p:nvPr>
        </p:nvSpPr>
        <p:spPr>
          <a:xfrm>
            <a:off x="8975148" y="6400800"/>
            <a:ext cx="495300" cy="457200"/>
          </a:xfrm>
        </p:spPr>
        <p:txBody>
          <a:bodyPr/>
          <a:lstStyle>
            <a:lvl1pPr>
              <a:defRPr sz="1000"/>
            </a:lvl1pPr>
          </a:lstStyle>
          <a:p>
            <a:fld id="{EACE6E22-E655-5947-A8B4-6F095FBA2C12}" type="slidenum">
              <a:rPr lang="en-US" smtClean="0"/>
              <a:pPr/>
              <a:t>‹#›</a:t>
            </a:fld>
            <a:endParaRPr lang="en-US" dirty="0"/>
          </a:p>
        </p:txBody>
      </p:sp>
      <p:sp>
        <p:nvSpPr>
          <p:cNvPr id="23" name="Footer Placeholder 3"/>
          <p:cNvSpPr>
            <a:spLocks noGrp="1"/>
          </p:cNvSpPr>
          <p:nvPr>
            <p:ph type="ftr" sz="quarter" idx="11"/>
          </p:nvPr>
        </p:nvSpPr>
        <p:spPr>
          <a:xfrm>
            <a:off x="717822" y="6400451"/>
            <a:ext cx="6084421" cy="457549"/>
          </a:xfrm>
        </p:spPr>
        <p:txBody>
          <a:bodyPr/>
          <a:lstStyle>
            <a:lvl1pPr algn="l">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cxnSp>
        <p:nvCxnSpPr>
          <p:cNvPr id="25" name="Straight Connector 24"/>
          <p:cNvCxnSpPr/>
          <p:nvPr userDrawn="1"/>
        </p:nvCxnSpPr>
        <p:spPr>
          <a:xfrm>
            <a:off x="717827" y="6400451"/>
            <a:ext cx="875262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152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F Blue Text Callout">
    <p:spTree>
      <p:nvGrpSpPr>
        <p:cNvPr id="1" name=""/>
        <p:cNvGrpSpPr/>
        <p:nvPr/>
      </p:nvGrpSpPr>
      <p:grpSpPr>
        <a:xfrm>
          <a:off x="0" y="0"/>
          <a:ext cx="0" cy="0"/>
          <a:chOff x="0" y="0"/>
          <a:chExt cx="0" cy="0"/>
        </a:xfrm>
      </p:grpSpPr>
      <p:sp>
        <p:nvSpPr>
          <p:cNvPr id="11" name="Rectangle 10"/>
          <p:cNvSpPr/>
          <p:nvPr userDrawn="1"/>
        </p:nvSpPr>
        <p:spPr>
          <a:xfrm>
            <a:off x="321624" y="1"/>
            <a:ext cx="9584377" cy="6205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717826" y="993811"/>
            <a:ext cx="8769096" cy="981308"/>
          </a:xfrm>
        </p:spPr>
        <p:txBody>
          <a:bodyPr/>
          <a:lstStyle/>
          <a:p>
            <a:r>
              <a:rPr lang="en-US"/>
              <a:t>Click to edit Master title style</a:t>
            </a:r>
            <a:endParaRPr lang="en-US" dirty="0"/>
          </a:p>
        </p:txBody>
      </p:sp>
      <p:sp>
        <p:nvSpPr>
          <p:cNvPr id="7" name="Text Placeholder 4"/>
          <p:cNvSpPr>
            <a:spLocks noGrp="1"/>
          </p:cNvSpPr>
          <p:nvPr>
            <p:ph type="body" sz="quarter" idx="12" hasCustomPrompt="1"/>
          </p:nvPr>
        </p:nvSpPr>
        <p:spPr>
          <a:xfrm>
            <a:off x="717154" y="2108200"/>
            <a:ext cx="8769768" cy="4097338"/>
          </a:xfrm>
        </p:spPr>
        <p:txBody>
          <a:bodyPr>
            <a:noAutofit/>
          </a:bodyPr>
          <a:lstStyle>
            <a:lvl1pPr marL="0" indent="0">
              <a:spcBef>
                <a:spcPts val="1200"/>
              </a:spcBef>
              <a:buNone/>
              <a:defRPr sz="1800" b="0" cap="none">
                <a:solidFill>
                  <a:schemeClr val="accent2"/>
                </a:solidFill>
                <a:latin typeface="+mj-lt"/>
              </a:defRPr>
            </a:lvl1pPr>
          </a:lstStyle>
          <a:p>
            <a:pPr lvl="0"/>
            <a:r>
              <a:rPr lang="en-US" dirty="0"/>
              <a:t>Edit master text styles</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0" name="Footer Placeholder 13"/>
          <p:cNvSpPr>
            <a:spLocks noGrp="1"/>
          </p:cNvSpPr>
          <p:nvPr>
            <p:ph type="ftr" sz="quarter" idx="3"/>
          </p:nvPr>
        </p:nvSpPr>
        <p:spPr>
          <a:xfrm>
            <a:off x="717822"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cxnSp>
        <p:nvCxnSpPr>
          <p:cNvPr id="12" name="Straight Connector 1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Internal">
    <p:spTree>
      <p:nvGrpSpPr>
        <p:cNvPr id="1" name=""/>
        <p:cNvGrpSpPr/>
        <p:nvPr/>
      </p:nvGrpSpPr>
      <p:grpSpPr>
        <a:xfrm>
          <a:off x="0" y="0"/>
          <a:ext cx="0" cy="0"/>
          <a:chOff x="0" y="0"/>
          <a:chExt cx="0" cy="0"/>
        </a:xfrm>
      </p:grpSpPr>
      <p:sp>
        <p:nvSpPr>
          <p:cNvPr id="6" name="Rectangle 5"/>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10" name="TextBox 9"/>
          <p:cNvSpPr txBox="1"/>
          <p:nvPr userDrawn="1"/>
        </p:nvSpPr>
        <p:spPr>
          <a:xfrm>
            <a:off x="308001" y="837561"/>
            <a:ext cx="2907792" cy="207749"/>
          </a:xfrm>
          <a:prstGeom prst="rect">
            <a:avLst/>
          </a:prstGeom>
          <a:solidFill>
            <a:schemeClr val="tx1"/>
          </a:solidFill>
        </p:spPr>
        <p:txBody>
          <a:bodyPr wrap="square" rtlCol="0">
            <a:spAutoFit/>
          </a:bodyPr>
          <a:lstStyle/>
          <a:p>
            <a:pPr algn="ctr"/>
            <a:r>
              <a:rPr lang="en-US" sz="750" cap="all" spc="100" dirty="0">
                <a:solidFill>
                  <a:schemeClr val="bg1"/>
                </a:solidFill>
              </a:rPr>
              <a:t>Booz Allen Hamilton Internal</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pic>
        <p:nvPicPr>
          <p:cNvPr id="14" name="Picture 13"/>
          <p:cNvPicPr>
            <a:picLocks noChangeAspect="1"/>
          </p:cNvPicPr>
          <p:nvPr userDrawn="1"/>
        </p:nvPicPr>
        <p:blipFill>
          <a:blip r:embed="rId3"/>
          <a:srcRect/>
          <a:stretch/>
        </p:blipFill>
        <p:spPr>
          <a:xfrm>
            <a:off x="7049603" y="308377"/>
            <a:ext cx="2296668" cy="246953"/>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F 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F BLANK">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8" name="Content Placeholder 13"/>
          <p:cNvSpPr>
            <a:spLocks noGrp="1"/>
          </p:cNvSpPr>
          <p:nvPr>
            <p:ph sz="quarter" idx="16" hasCustomPrompt="1"/>
          </p:nvPr>
        </p:nvSpPr>
        <p:spPr>
          <a:xfrm>
            <a:off x="717824" y="1554480"/>
            <a:ext cx="8766027" cy="4554537"/>
          </a:xfrm>
        </p:spPr>
        <p:txBody>
          <a:bodyPr>
            <a:noAutofit/>
          </a:bodyPr>
          <a:lstStyle>
            <a:lvl1pPr>
              <a:defRPr baseline="0">
                <a:solidFill>
                  <a:schemeClr val="tx1"/>
                </a:solidFill>
              </a:defRPr>
            </a:lvl1pPr>
            <a:lvl2pPr>
              <a:defRPr>
                <a:solidFill>
                  <a:schemeClr val="tx1"/>
                </a:solidFill>
              </a:defRPr>
            </a:lvl2pPr>
            <a:lvl3pPr>
              <a:defRPr>
                <a:solidFill>
                  <a:schemeClr val="tx1"/>
                </a:solidFill>
              </a:defRPr>
            </a:lvl3pPr>
            <a:lvl4pPr>
              <a:spcBef>
                <a:spcPts val="1800"/>
              </a:spcBef>
              <a:defRPr/>
            </a:lvl4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6"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7" name="Footer Placeholder 13"/>
          <p:cNvSpPr>
            <a:spLocks noGrp="1"/>
          </p:cNvSpPr>
          <p:nvPr>
            <p:ph type="ftr" sz="quarter" idx="3"/>
          </p:nvPr>
        </p:nvSpPr>
        <p:spPr>
          <a:xfrm>
            <a:off x="717822"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cxnSp>
        <p:nvCxnSpPr>
          <p:cNvPr id="11" name="Straight Connector 10"/>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F Content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15" name="Content Placeholder 13"/>
          <p:cNvSpPr>
            <a:spLocks noGrp="1"/>
          </p:cNvSpPr>
          <p:nvPr>
            <p:ph sz="quarter" idx="15" hasCustomPrompt="1"/>
          </p:nvPr>
        </p:nvSpPr>
        <p:spPr>
          <a:xfrm>
            <a:off x="5351182" y="1554480"/>
            <a:ext cx="4132670" cy="4554537"/>
          </a:xfrm>
        </p:spPr>
        <p:txBody>
          <a:bodyPr>
            <a:noAutofit/>
          </a:bodyPr>
          <a:lstStyle>
            <a:lvl1pPr>
              <a:defRPr>
                <a:solidFill>
                  <a:schemeClr val="tx1"/>
                </a:solidFill>
              </a:defRPr>
            </a:lvl1pPr>
            <a:lvl4pPr>
              <a:spcBef>
                <a:spcPts val="1800"/>
              </a:spcBef>
              <a:defRPr/>
            </a:lvl4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8" name="Content Placeholder 13"/>
          <p:cNvSpPr>
            <a:spLocks noGrp="1"/>
          </p:cNvSpPr>
          <p:nvPr>
            <p:ph sz="quarter" idx="16" hasCustomPrompt="1"/>
          </p:nvPr>
        </p:nvSpPr>
        <p:spPr>
          <a:xfrm>
            <a:off x="717825" y="1554480"/>
            <a:ext cx="4132670" cy="4554537"/>
          </a:xfrm>
        </p:spPr>
        <p:txBody>
          <a:bodyPr>
            <a:noAutofit/>
          </a:bodyPr>
          <a:lstStyle>
            <a:lvl1pPr>
              <a:defRPr baseline="0">
                <a:solidFill>
                  <a:schemeClr val="tx1"/>
                </a:solidFill>
              </a:defRPr>
            </a:lvl1pPr>
            <a:lvl4pPr>
              <a:spcBef>
                <a:spcPts val="1800"/>
              </a:spcBef>
              <a:defRPr/>
            </a:lvl4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717822"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cxnSp>
        <p:nvCxnSpPr>
          <p:cNvPr id="12" name="Straight Connector 1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32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F 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6" name="Content Placeholder 5"/>
          <p:cNvSpPr>
            <a:spLocks noGrp="1"/>
          </p:cNvSpPr>
          <p:nvPr>
            <p:ph sz="quarter" idx="12"/>
          </p:nvPr>
        </p:nvSpPr>
        <p:spPr>
          <a:xfrm>
            <a:off x="717154" y="1554480"/>
            <a:ext cx="8766698" cy="905435"/>
          </a:xfrm>
        </p:spPr>
        <p:txBody>
          <a:bodyPr/>
          <a:lstStyle>
            <a:lvl1pPr marL="0" indent="0">
              <a:buNone/>
              <a:defRPr b="1" cap="all" spc="100" baseline="0">
                <a:solidFill>
                  <a:schemeClr val="accent2"/>
                </a:solidFill>
              </a:defRPr>
            </a:lvl1pPr>
            <a:lvl2pPr marL="7938" indent="0">
              <a:spcBef>
                <a:spcPts val="600"/>
              </a:spcBef>
              <a:spcAft>
                <a:spcPts val="600"/>
              </a:spcAft>
              <a:buNone/>
              <a:tabLst/>
              <a:defRPr sz="1100" i="1">
                <a:latin typeface="Georgia" charset="0"/>
                <a:ea typeface="Georgia" charset="0"/>
                <a:cs typeface="Georgia" charset="0"/>
              </a:defRPr>
            </a:lvl2pPr>
          </a:lstStyle>
          <a:p>
            <a:pPr lvl="0"/>
            <a:r>
              <a:rPr lang="en-US" dirty="0"/>
              <a:t>Edit Master text styles</a:t>
            </a:r>
          </a:p>
          <a:p>
            <a:pPr lvl="1"/>
            <a:r>
              <a:rPr lang="en-US" dirty="0"/>
              <a:t>Second level</a:t>
            </a:r>
          </a:p>
        </p:txBody>
      </p:sp>
      <p:sp>
        <p:nvSpPr>
          <p:cNvPr id="8" name="Text Placeholder 4"/>
          <p:cNvSpPr>
            <a:spLocks noGrp="1"/>
          </p:cNvSpPr>
          <p:nvPr>
            <p:ph type="body" sz="quarter" idx="14" hasCustomPrompt="1"/>
          </p:nvPr>
        </p:nvSpPr>
        <p:spPr>
          <a:xfrm>
            <a:off x="717825" y="5876734"/>
            <a:ext cx="8766027" cy="414338"/>
          </a:xfrm>
        </p:spPr>
        <p:txBody>
          <a:bodyPr anchor="b">
            <a:noAutofit/>
          </a:bodyPr>
          <a:lstStyle>
            <a:lvl1pPr marL="0" indent="0">
              <a:buFont typeface="Arial" charset="0"/>
              <a:buNone/>
              <a:defRPr lang="en-US" sz="9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7"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717822"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cxnSp>
        <p:nvCxnSpPr>
          <p:cNvPr id="12" name="Straight Connector 1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2767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F Two charts">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717154" y="2781558"/>
            <a:ext cx="4290416" cy="2773565"/>
          </a:xfrm>
        </p:spPr>
        <p:txBody>
          <a:bodyPr/>
          <a:lstStyle/>
          <a:p>
            <a:endParaRPr lang="en-US" dirty="0"/>
          </a:p>
        </p:txBody>
      </p:sp>
      <p:sp>
        <p:nvSpPr>
          <p:cNvPr id="11" name="Chart Placeholder 4"/>
          <p:cNvSpPr>
            <a:spLocks noGrp="1"/>
          </p:cNvSpPr>
          <p:nvPr>
            <p:ph type="chart" sz="quarter" idx="13"/>
          </p:nvPr>
        </p:nvSpPr>
        <p:spPr>
          <a:xfrm>
            <a:off x="5193436" y="2780285"/>
            <a:ext cx="4290416" cy="2773565"/>
          </a:xfrm>
        </p:spPr>
        <p:txBody>
          <a:bodyPr/>
          <a:lstStyle/>
          <a:p>
            <a:endParaRPr lang="en-US" dirty="0"/>
          </a:p>
        </p:txBody>
      </p:sp>
      <p:sp>
        <p:nvSpPr>
          <p:cNvPr id="16" name="Text Placeholder 4"/>
          <p:cNvSpPr>
            <a:spLocks noGrp="1"/>
          </p:cNvSpPr>
          <p:nvPr>
            <p:ph type="body" sz="quarter" idx="14" hasCustomPrompt="1"/>
          </p:nvPr>
        </p:nvSpPr>
        <p:spPr>
          <a:xfrm>
            <a:off x="717825" y="5876734"/>
            <a:ext cx="8766027"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4" name="Text Placeholder 3"/>
          <p:cNvSpPr>
            <a:spLocks noGrp="1"/>
          </p:cNvSpPr>
          <p:nvPr>
            <p:ph type="body" sz="quarter" idx="17" hasCustomPrompt="1"/>
          </p:nvPr>
        </p:nvSpPr>
        <p:spPr>
          <a:xfrm>
            <a:off x="717154" y="1554480"/>
            <a:ext cx="8766698" cy="110648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p:txBody>
      </p:sp>
      <p:sp>
        <p:nvSpPr>
          <p:cNvPr id="6" name="Title 5"/>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0" name="Footer Placeholder 13"/>
          <p:cNvSpPr>
            <a:spLocks noGrp="1"/>
          </p:cNvSpPr>
          <p:nvPr>
            <p:ph type="ftr" sz="quarter" idx="3"/>
          </p:nvPr>
        </p:nvSpPr>
        <p:spPr>
          <a:xfrm>
            <a:off x="717822"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cxnSp>
        <p:nvCxnSpPr>
          <p:cNvPr id="12" name="Straight Connector 1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5592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F photo/wide char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dirty="0"/>
              <a:t>This is an optional smaller point size for when you need longer headlines. Please limit to no more than 2 lines.</a:t>
            </a:r>
          </a:p>
        </p:txBody>
      </p:sp>
      <p:sp>
        <p:nvSpPr>
          <p:cNvPr id="6" name="Text Placeholder 5"/>
          <p:cNvSpPr>
            <a:spLocks noGrp="1"/>
          </p:cNvSpPr>
          <p:nvPr>
            <p:ph type="body" sz="quarter" idx="12" hasCustomPrompt="1"/>
          </p:nvPr>
        </p:nvSpPr>
        <p:spPr>
          <a:xfrm>
            <a:off x="717154" y="1554480"/>
            <a:ext cx="8766698" cy="6155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lvl="0"/>
            <a:endParaRPr lang="en-US" dirty="0"/>
          </a:p>
        </p:txBody>
      </p:sp>
      <p:sp>
        <p:nvSpPr>
          <p:cNvPr id="7" name="Picture Placeholder 3"/>
          <p:cNvSpPr>
            <a:spLocks noGrp="1"/>
          </p:cNvSpPr>
          <p:nvPr>
            <p:ph type="pic" sz="quarter" idx="18" hasCustomPrompt="1"/>
          </p:nvPr>
        </p:nvSpPr>
        <p:spPr>
          <a:xfrm>
            <a:off x="717154" y="2308122"/>
            <a:ext cx="8766698" cy="3971504"/>
          </a:xfrm>
        </p:spPr>
        <p:txBody>
          <a:bodyPr/>
          <a:lstStyle/>
          <a:p>
            <a:r>
              <a:rPr lang="en-US" dirty="0"/>
              <a:t>Click to </a:t>
            </a:r>
            <a:r>
              <a:rPr lang="en-US"/>
              <a:t>add chart/picture/graphic</a:t>
            </a:r>
            <a:endParaRPr lang="en-US" dirty="0"/>
          </a:p>
        </p:txBody>
      </p:sp>
      <p:sp>
        <p:nvSpPr>
          <p:cNvPr id="8"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717822" y="6400451"/>
            <a:ext cx="609185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cxnSp>
        <p:nvCxnSpPr>
          <p:cNvPr id="12" name="Straight Connector 1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210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F Content Callout/Quote Layout">
    <p:spTree>
      <p:nvGrpSpPr>
        <p:cNvPr id="1" name=""/>
        <p:cNvGrpSpPr/>
        <p:nvPr/>
      </p:nvGrpSpPr>
      <p:grpSpPr>
        <a:xfrm>
          <a:off x="0" y="0"/>
          <a:ext cx="0" cy="0"/>
          <a:chOff x="0" y="0"/>
          <a:chExt cx="0" cy="0"/>
        </a:xfrm>
      </p:grpSpPr>
      <p:sp>
        <p:nvSpPr>
          <p:cNvPr id="7" name="Content Placeholder 13"/>
          <p:cNvSpPr>
            <a:spLocks noGrp="1"/>
          </p:cNvSpPr>
          <p:nvPr>
            <p:ph sz="quarter" idx="16" hasCustomPrompt="1"/>
          </p:nvPr>
        </p:nvSpPr>
        <p:spPr>
          <a:xfrm>
            <a:off x="3506656" y="1554480"/>
            <a:ext cx="5977196" cy="4629710"/>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a:solidFill>
                  <a:schemeClr val="tx1"/>
                </a:solidFill>
              </a:defRPr>
            </a:lvl6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2" name="Title 1"/>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6" name="Text Placeholder 5"/>
          <p:cNvSpPr>
            <a:spLocks noGrp="1"/>
          </p:cNvSpPr>
          <p:nvPr>
            <p:ph type="body" sz="quarter" idx="12" hasCustomPrompt="1"/>
          </p:nvPr>
        </p:nvSpPr>
        <p:spPr>
          <a:xfrm>
            <a:off x="724569" y="1554480"/>
            <a:ext cx="2477963" cy="4637087"/>
          </a:xfrm>
        </p:spPr>
        <p:txBody>
          <a:bodyPr>
            <a:noAutofit/>
          </a:bodyPr>
          <a:lstStyle>
            <a:lvl1pPr marL="0" indent="0">
              <a:buNone/>
              <a:defRPr>
                <a:solidFill>
                  <a:schemeClr val="accent4"/>
                </a:solidFill>
              </a:defRPr>
            </a:lvl1pPr>
            <a:lvl6pPr marL="0" indent="0">
              <a:buFontTx/>
              <a:buNone/>
              <a:defRPr baseline="0"/>
            </a:lvl6pPr>
            <a:lvl7pPr marL="0" indent="0">
              <a:lnSpc>
                <a:spcPct val="100000"/>
              </a:lnSpc>
              <a:spcBef>
                <a:spcPts val="600"/>
              </a:spcBef>
              <a:buFontTx/>
              <a:buNone/>
              <a:defRPr sz="1600" baseline="0">
                <a:solidFill>
                  <a:schemeClr val="accent2"/>
                </a:solidFill>
              </a:defRPr>
            </a:lvl7pPr>
          </a:lstStyle>
          <a:p>
            <a:pPr lvl="0"/>
            <a:r>
              <a:rPr lang="en-US" b="0" i="1" cap="none" spc="0" dirty="0">
                <a:latin typeface="Georgia" charset="0"/>
                <a:ea typeface="Georgia" charset="0"/>
                <a:cs typeface="Georgia" charset="0"/>
              </a:rPr>
              <a:t>Call out goes here. This is a pull quote or description for a chart or graphic.</a:t>
            </a:r>
          </a:p>
        </p:txBody>
      </p:sp>
      <p:sp>
        <p:nvSpPr>
          <p:cNvPr id="8"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717822"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cxnSp>
        <p:nvCxnSpPr>
          <p:cNvPr id="12" name="Straight Connector 1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007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F Cha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13" name="Chart Placeholder 12"/>
          <p:cNvSpPr>
            <a:spLocks noGrp="1"/>
          </p:cNvSpPr>
          <p:nvPr>
            <p:ph type="chart" sz="quarter" idx="13"/>
          </p:nvPr>
        </p:nvSpPr>
        <p:spPr>
          <a:xfrm>
            <a:off x="4703840" y="1554480"/>
            <a:ext cx="4780012" cy="4397375"/>
          </a:xfrm>
        </p:spPr>
        <p:txBody>
          <a:bodyPr/>
          <a:lstStyle/>
          <a:p>
            <a:endParaRPr lang="en-US"/>
          </a:p>
        </p:txBody>
      </p:sp>
      <p:sp>
        <p:nvSpPr>
          <p:cNvPr id="8" name="Text Placeholder 4"/>
          <p:cNvSpPr>
            <a:spLocks noGrp="1"/>
          </p:cNvSpPr>
          <p:nvPr>
            <p:ph type="body" sz="quarter" idx="14" hasCustomPrompt="1"/>
          </p:nvPr>
        </p:nvSpPr>
        <p:spPr>
          <a:xfrm>
            <a:off x="4703840" y="5876734"/>
            <a:ext cx="4780012"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6" name="Text Placeholder 5"/>
          <p:cNvSpPr>
            <a:spLocks noGrp="1"/>
          </p:cNvSpPr>
          <p:nvPr>
            <p:ph type="body" sz="quarter" idx="16" hasCustomPrompt="1"/>
          </p:nvPr>
        </p:nvSpPr>
        <p:spPr>
          <a:xfrm>
            <a:off x="717154" y="1554480"/>
            <a:ext cx="3661298" cy="42754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0" name="Footer Placeholder 13"/>
          <p:cNvSpPr>
            <a:spLocks noGrp="1"/>
          </p:cNvSpPr>
          <p:nvPr>
            <p:ph type="ftr" sz="quarter" idx="3"/>
          </p:nvPr>
        </p:nvSpPr>
        <p:spPr>
          <a:xfrm>
            <a:off x="717823"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cxnSp>
        <p:nvCxnSpPr>
          <p:cNvPr id="14" name="Straight Connector 13"/>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5910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dirty="0"/>
              <a:t>Thank you</a:t>
            </a:r>
          </a:p>
        </p:txBody>
      </p:sp>
      <p:sp>
        <p:nvSpPr>
          <p:cNvPr id="6" name="Text Placeholder 5"/>
          <p:cNvSpPr>
            <a:spLocks noGrp="1"/>
          </p:cNvSpPr>
          <p:nvPr>
            <p:ph type="body" sz="quarter" idx="12" hasCustomPrompt="1"/>
          </p:nvPr>
        </p:nvSpPr>
        <p:spPr>
          <a:xfrm>
            <a:off x="717826" y="1554480"/>
            <a:ext cx="8766026" cy="803275"/>
          </a:xfrm>
        </p:spPr>
        <p:txBody>
          <a:bodyPr/>
          <a:lstStyle>
            <a:lvl1pPr marL="0" indent="0">
              <a:buNone/>
              <a:defRPr b="0" cap="none" spc="0" baseline="0">
                <a:solidFill>
                  <a:schemeClr val="tx1"/>
                </a:solidFill>
                <a:latin typeface="Calibri" charset="0"/>
                <a:ea typeface="Calibri" charset="0"/>
                <a:cs typeface="Calibri" charset="0"/>
              </a:defRPr>
            </a:lvl1pPr>
          </a:lstStyle>
          <a:p>
            <a:pPr lvl="0"/>
            <a:r>
              <a:rPr lang="en-US" dirty="0"/>
              <a:t>For more information about XXX, contact…</a:t>
            </a:r>
          </a:p>
        </p:txBody>
      </p:sp>
      <p:sp>
        <p:nvSpPr>
          <p:cNvPr id="19" name="Picture Placeholder 18"/>
          <p:cNvSpPr>
            <a:spLocks noGrp="1"/>
          </p:cNvSpPr>
          <p:nvPr>
            <p:ph type="pic" sz="quarter" idx="13"/>
          </p:nvPr>
        </p:nvSpPr>
        <p:spPr>
          <a:xfrm>
            <a:off x="717825" y="2487427"/>
            <a:ext cx="1882140" cy="1737360"/>
          </a:xfrm>
        </p:spPr>
        <p:txBody>
          <a:bodyPr/>
          <a:lstStyle/>
          <a:p>
            <a:endParaRPr lang="en-US" dirty="0"/>
          </a:p>
        </p:txBody>
      </p:sp>
      <p:sp>
        <p:nvSpPr>
          <p:cNvPr id="20" name="Text Placeholder 5"/>
          <p:cNvSpPr>
            <a:spLocks noGrp="1"/>
          </p:cNvSpPr>
          <p:nvPr>
            <p:ph type="body" sz="quarter" idx="14" hasCustomPrompt="1"/>
          </p:nvPr>
        </p:nvSpPr>
        <p:spPr>
          <a:xfrm>
            <a:off x="717825"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0" name="Picture Placeholder 18"/>
          <p:cNvSpPr>
            <a:spLocks noGrp="1"/>
          </p:cNvSpPr>
          <p:nvPr>
            <p:ph type="pic" sz="quarter" idx="15"/>
          </p:nvPr>
        </p:nvSpPr>
        <p:spPr>
          <a:xfrm>
            <a:off x="2994226" y="2487427"/>
            <a:ext cx="1882140" cy="1737360"/>
          </a:xfrm>
        </p:spPr>
        <p:txBody>
          <a:bodyPr/>
          <a:lstStyle/>
          <a:p>
            <a:endParaRPr lang="en-US" dirty="0"/>
          </a:p>
        </p:txBody>
      </p:sp>
      <p:sp>
        <p:nvSpPr>
          <p:cNvPr id="32" name="Picture Placeholder 18"/>
          <p:cNvSpPr>
            <a:spLocks noGrp="1"/>
          </p:cNvSpPr>
          <p:nvPr>
            <p:ph type="pic" sz="quarter" idx="17"/>
          </p:nvPr>
        </p:nvSpPr>
        <p:spPr>
          <a:xfrm>
            <a:off x="5325311" y="2487427"/>
            <a:ext cx="1882140" cy="1737360"/>
          </a:xfrm>
        </p:spPr>
        <p:txBody>
          <a:bodyPr/>
          <a:lstStyle/>
          <a:p>
            <a:endParaRPr lang="en-US" dirty="0"/>
          </a:p>
        </p:txBody>
      </p:sp>
      <p:sp>
        <p:nvSpPr>
          <p:cNvPr id="34" name="Picture Placeholder 18"/>
          <p:cNvSpPr>
            <a:spLocks noGrp="1"/>
          </p:cNvSpPr>
          <p:nvPr>
            <p:ph type="pic" sz="quarter" idx="19"/>
          </p:nvPr>
        </p:nvSpPr>
        <p:spPr>
          <a:xfrm>
            <a:off x="7601712" y="2487427"/>
            <a:ext cx="1882140" cy="1737360"/>
          </a:xfrm>
        </p:spPr>
        <p:txBody>
          <a:bodyPr/>
          <a:lstStyle/>
          <a:p>
            <a:endParaRPr lang="en-US" dirty="0"/>
          </a:p>
        </p:txBody>
      </p:sp>
      <p:sp>
        <p:nvSpPr>
          <p:cNvPr id="37" name="Text Placeholder 5"/>
          <p:cNvSpPr>
            <a:spLocks noGrp="1"/>
          </p:cNvSpPr>
          <p:nvPr>
            <p:ph type="body" sz="quarter" idx="21" hasCustomPrompt="1"/>
          </p:nvPr>
        </p:nvSpPr>
        <p:spPr>
          <a:xfrm>
            <a:off x="717826" y="6162730"/>
            <a:ext cx="8766026" cy="345297"/>
          </a:xfrm>
        </p:spPr>
        <p:txBody>
          <a:bodyPr>
            <a:noAutofit/>
          </a:bodyPr>
          <a:lstStyle>
            <a:lvl1pPr marL="0" indent="0">
              <a:buNone/>
              <a:defRPr sz="1400" b="1" cap="none" spc="100" baseline="0">
                <a:solidFill>
                  <a:schemeClr val="accent1"/>
                </a:solidFill>
              </a:defRPr>
            </a:lvl1pPr>
          </a:lstStyle>
          <a:p>
            <a:r>
              <a:rPr lang="en-US" dirty="0"/>
              <a:t>BOOZALLEN.COM/CAPABILITY</a:t>
            </a:r>
          </a:p>
        </p:txBody>
      </p:sp>
      <p:sp>
        <p:nvSpPr>
          <p:cNvPr id="16" name="Text Placeholder 5"/>
          <p:cNvSpPr>
            <a:spLocks noGrp="1"/>
          </p:cNvSpPr>
          <p:nvPr>
            <p:ph type="body" sz="quarter" idx="22" hasCustomPrompt="1"/>
          </p:nvPr>
        </p:nvSpPr>
        <p:spPr>
          <a:xfrm>
            <a:off x="2994226"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7" name="Text Placeholder 5"/>
          <p:cNvSpPr>
            <a:spLocks noGrp="1"/>
          </p:cNvSpPr>
          <p:nvPr>
            <p:ph type="body" sz="quarter" idx="23" hasCustomPrompt="1"/>
          </p:nvPr>
        </p:nvSpPr>
        <p:spPr>
          <a:xfrm>
            <a:off x="5325311"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8" name="Text Placeholder 5"/>
          <p:cNvSpPr>
            <a:spLocks noGrp="1"/>
          </p:cNvSpPr>
          <p:nvPr>
            <p:ph type="body" sz="quarter" idx="24" hasCustomPrompt="1"/>
          </p:nvPr>
        </p:nvSpPr>
        <p:spPr>
          <a:xfrm>
            <a:off x="7601712"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5"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21" name="Footer Placeholder 13"/>
          <p:cNvSpPr>
            <a:spLocks noGrp="1"/>
          </p:cNvSpPr>
          <p:nvPr>
            <p:ph type="ftr" sz="quarter" idx="3"/>
          </p:nvPr>
        </p:nvSpPr>
        <p:spPr>
          <a:xfrm>
            <a:off x="717822"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cxnSp>
        <p:nvCxnSpPr>
          <p:cNvPr id="22" name="Straight Connector 2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6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Restricted">
    <p:spTree>
      <p:nvGrpSpPr>
        <p:cNvPr id="1" name=""/>
        <p:cNvGrpSpPr/>
        <p:nvPr/>
      </p:nvGrpSpPr>
      <p:grpSpPr>
        <a:xfrm>
          <a:off x="0" y="0"/>
          <a:ext cx="0" cy="0"/>
          <a:chOff x="0" y="0"/>
          <a:chExt cx="0" cy="0"/>
        </a:xfrm>
      </p:grpSpPr>
      <p:sp>
        <p:nvSpPr>
          <p:cNvPr id="6" name="Rectangle 5"/>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11" name="TextBox 10"/>
          <p:cNvSpPr txBox="1"/>
          <p:nvPr userDrawn="1"/>
        </p:nvSpPr>
        <p:spPr>
          <a:xfrm>
            <a:off x="308001" y="837561"/>
            <a:ext cx="2907792" cy="207749"/>
          </a:xfrm>
          <a:prstGeom prst="rect">
            <a:avLst/>
          </a:prstGeom>
          <a:solidFill>
            <a:schemeClr val="tx1"/>
          </a:solidFill>
        </p:spPr>
        <p:txBody>
          <a:bodyPr wrap="square" rtlCol="0">
            <a:spAutoFit/>
          </a:bodyPr>
          <a:lstStyle/>
          <a:p>
            <a:pPr algn="ctr"/>
            <a:r>
              <a:rPr lang="en-US" sz="750" cap="all" spc="100" dirty="0">
                <a:solidFill>
                  <a:schemeClr val="bg1"/>
                </a:solidFill>
              </a:rPr>
              <a:t>Booz Allen Hamilton </a:t>
            </a:r>
            <a:r>
              <a:rPr lang="en-US" sz="750" cap="all" spc="100" dirty="0">
                <a:solidFill>
                  <a:srgbClr val="F7A81B"/>
                </a:solidFill>
              </a:rPr>
              <a:t>restricted</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pic>
        <p:nvPicPr>
          <p:cNvPr id="14" name="Picture 13"/>
          <p:cNvPicPr>
            <a:picLocks noChangeAspect="1"/>
          </p:cNvPicPr>
          <p:nvPr userDrawn="1"/>
        </p:nvPicPr>
        <p:blipFill>
          <a:blip r:embed="rId3"/>
          <a:srcRect/>
          <a:stretch/>
        </p:blipFill>
        <p:spPr>
          <a:xfrm>
            <a:off x="7049603" y="308377"/>
            <a:ext cx="2296668" cy="246953"/>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I Blank">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302126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 Subsection + Content">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4013461" y="1027673"/>
            <a:ext cx="5477256" cy="5149290"/>
          </a:xfrm>
          <a:prstGeom prst="rect">
            <a:avLst/>
          </a:prstGeom>
        </p:spPr>
        <p:txBody>
          <a:bodyPr vert="horz" lIns="91440" tIns="45720" rIns="91440" bIns="45720" rtlCol="0">
            <a:normAutofit/>
          </a:body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Title 1"/>
          <p:cNvSpPr>
            <a:spLocks noGrp="1"/>
          </p:cNvSpPr>
          <p:nvPr>
            <p:ph type="title"/>
          </p:nvPr>
        </p:nvSpPr>
        <p:spPr>
          <a:xfrm>
            <a:off x="681037" y="1027674"/>
            <a:ext cx="2660877" cy="1325563"/>
          </a:xfrm>
        </p:spPr>
        <p:txBody>
          <a:bodyPr/>
          <a:lstStyle/>
          <a:p>
            <a:r>
              <a:rPr lang="en-US" dirty="0"/>
              <a:t>Click to edit Master title style</a:t>
            </a:r>
          </a:p>
        </p:txBody>
      </p:sp>
      <p:sp>
        <p:nvSpPr>
          <p:cNvPr id="10"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 FC Subsection + Content">
    <p:spTree>
      <p:nvGrpSpPr>
        <p:cNvPr id="1" name=""/>
        <p:cNvGrpSpPr/>
        <p:nvPr/>
      </p:nvGrpSpPr>
      <p:grpSpPr>
        <a:xfrm>
          <a:off x="0" y="0"/>
          <a:ext cx="0" cy="0"/>
          <a:chOff x="0" y="0"/>
          <a:chExt cx="0" cy="0"/>
        </a:xfrm>
      </p:grpSpPr>
      <p:sp>
        <p:nvSpPr>
          <p:cNvPr id="6" name="Rectangle 5"/>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8" name="Text Placeholder 2"/>
          <p:cNvSpPr>
            <a:spLocks noGrp="1"/>
          </p:cNvSpPr>
          <p:nvPr>
            <p:ph idx="1" hasCustomPrompt="1"/>
          </p:nvPr>
        </p:nvSpPr>
        <p:spPr>
          <a:xfrm>
            <a:off x="4013461" y="1027673"/>
            <a:ext cx="5477256" cy="5149290"/>
          </a:xfrm>
          <a:prstGeom prst="rect">
            <a:avLst/>
          </a:prstGeom>
        </p:spPr>
        <p:txBody>
          <a:bodyPr vert="horz" lIns="91440" tIns="45720" rIns="91440" bIns="45720" rtlCol="0">
            <a:normAutofit/>
          </a:body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9"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 Subsection + Content Small">
    <p:spTree>
      <p:nvGrpSpPr>
        <p:cNvPr id="1" name=""/>
        <p:cNvGrpSpPr/>
        <p:nvPr/>
      </p:nvGrpSpPr>
      <p:grpSpPr>
        <a:xfrm>
          <a:off x="0" y="0"/>
          <a:ext cx="0" cy="0"/>
          <a:chOff x="0" y="0"/>
          <a:chExt cx="0" cy="0"/>
        </a:xfrm>
      </p:grpSpPr>
      <p:sp>
        <p:nvSpPr>
          <p:cNvPr id="6" name="Content Placeholder 13"/>
          <p:cNvSpPr>
            <a:spLocks noGrp="1"/>
          </p:cNvSpPr>
          <p:nvPr>
            <p:ph sz="quarter" idx="16" hasCustomPrompt="1"/>
          </p:nvPr>
        </p:nvSpPr>
        <p:spPr>
          <a:xfrm>
            <a:off x="4013461" y="1027325"/>
            <a:ext cx="5477256" cy="5149639"/>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2" name="Title 1"/>
          <p:cNvSpPr>
            <a:spLocks noGrp="1"/>
          </p:cNvSpPr>
          <p:nvPr>
            <p:ph type="title"/>
          </p:nvPr>
        </p:nvSpPr>
        <p:spPr/>
        <p:txBody>
          <a:bodyPr/>
          <a:lstStyle/>
          <a:p>
            <a:r>
              <a:rPr lang="en-US" dirty="0"/>
              <a:t>Click to edit Master title style</a:t>
            </a:r>
          </a:p>
        </p:txBody>
      </p:sp>
      <p:sp>
        <p:nvSpPr>
          <p:cNvPr id="7"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LI FC Subsection + Content SF">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95727" y="0"/>
            <a:ext cx="3186227" cy="6858000"/>
          </a:xfrm>
          <a:prstGeom prst="rect">
            <a:avLst/>
          </a:prstGeom>
        </p:spPr>
      </p:pic>
      <p:sp>
        <p:nvSpPr>
          <p:cNvPr id="10" name="Content Placeholder 13"/>
          <p:cNvSpPr>
            <a:spLocks noGrp="1"/>
          </p:cNvSpPr>
          <p:nvPr>
            <p:ph sz="quarter" idx="16" hasCustomPrompt="1"/>
          </p:nvPr>
        </p:nvSpPr>
        <p:spPr>
          <a:xfrm>
            <a:off x="4013461" y="1554480"/>
            <a:ext cx="5477256" cy="4622484"/>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
        <p:nvSpPr>
          <p:cNvPr id="11" name="Title 1"/>
          <p:cNvSpPr>
            <a:spLocks noGrp="1"/>
          </p:cNvSpPr>
          <p:nvPr>
            <p:ph type="title" hasCustomPrompt="1"/>
          </p:nvPr>
        </p:nvSpPr>
        <p:spPr>
          <a:xfrm>
            <a:off x="4013460" y="173773"/>
            <a:ext cx="5473461" cy="981308"/>
          </a:xfrm>
        </p:spPr>
        <p:txBody>
          <a:bodyPr anchor="b"/>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cxnSp>
        <p:nvCxnSpPr>
          <p:cNvPr id="12" name="Straight Connector 11"/>
          <p:cNvCxnSpPr/>
          <p:nvPr userDrawn="1"/>
        </p:nvCxnSpPr>
        <p:spPr>
          <a:xfrm>
            <a:off x="4013460" y="1276283"/>
            <a:ext cx="54734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I FC Subsection + Content SF">
    <p:spTree>
      <p:nvGrpSpPr>
        <p:cNvPr id="1" name=""/>
        <p:cNvGrpSpPr/>
        <p:nvPr/>
      </p:nvGrpSpPr>
      <p:grpSpPr>
        <a:xfrm>
          <a:off x="0" y="0"/>
          <a:ext cx="0" cy="0"/>
          <a:chOff x="0" y="0"/>
          <a:chExt cx="0" cy="0"/>
        </a:xfrm>
      </p:grpSpPr>
      <p:sp>
        <p:nvSpPr>
          <p:cNvPr id="6" name="Rectangle 5"/>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10" name="Content Placeholder 13"/>
          <p:cNvSpPr>
            <a:spLocks noGrp="1"/>
          </p:cNvSpPr>
          <p:nvPr>
            <p:ph sz="quarter" idx="16" hasCustomPrompt="1"/>
          </p:nvPr>
        </p:nvSpPr>
        <p:spPr>
          <a:xfrm>
            <a:off x="4013461" y="1027325"/>
            <a:ext cx="5477256" cy="5149639"/>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LI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Agenda</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cap="all" spc="100" baseline="0"/>
            </a:lvl1pPr>
          </a:lstStyle>
          <a:p>
            <a:pPr lvl="0"/>
            <a:r>
              <a:rPr lang="en-US" dirty="0"/>
              <a:t>Section 1</a:t>
            </a:r>
          </a:p>
          <a:p>
            <a:pPr lvl="0"/>
            <a:r>
              <a:rPr lang="en-US" dirty="0"/>
              <a:t>Section 2</a:t>
            </a:r>
          </a:p>
          <a:p>
            <a:pPr lvl="0"/>
            <a:r>
              <a:rPr lang="en-US" dirty="0"/>
              <a:t>Section 3</a:t>
            </a:r>
          </a:p>
          <a:p>
            <a:pPr lvl="0"/>
            <a:r>
              <a:rPr lang="en-US" dirty="0"/>
              <a:t>Section 4</a:t>
            </a:r>
          </a:p>
          <a:p>
            <a:pPr lvl="0"/>
            <a:r>
              <a:rPr lang="en-US" dirty="0"/>
              <a:t>Section 5</a:t>
            </a:r>
          </a:p>
          <a:p>
            <a:pPr lvl="0"/>
            <a:r>
              <a:rPr lang="en-US" dirty="0"/>
              <a:t>Section 6</a:t>
            </a:r>
          </a:p>
        </p:txBody>
      </p:sp>
      <p:sp>
        <p:nvSpPr>
          <p:cNvPr id="6"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LI FC Agenda">
    <p:spTree>
      <p:nvGrpSpPr>
        <p:cNvPr id="1" name=""/>
        <p:cNvGrpSpPr/>
        <p:nvPr/>
      </p:nvGrpSpPr>
      <p:grpSpPr>
        <a:xfrm>
          <a:off x="0" y="0"/>
          <a:ext cx="0" cy="0"/>
          <a:chOff x="0" y="0"/>
          <a:chExt cx="0" cy="0"/>
        </a:xfrm>
      </p:grpSpPr>
      <p:sp>
        <p:nvSpPr>
          <p:cNvPr id="6" name="Rectangle 5"/>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agenda</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cap="all" spc="100" baseline="0"/>
            </a:lvl1pPr>
          </a:lstStyle>
          <a:p>
            <a:pPr lvl="0"/>
            <a:r>
              <a:rPr lang="en-US" dirty="0"/>
              <a:t>Section 1</a:t>
            </a:r>
          </a:p>
          <a:p>
            <a:pPr lvl="0"/>
            <a:r>
              <a:rPr lang="en-US" dirty="0"/>
              <a:t>Section 2</a:t>
            </a:r>
          </a:p>
          <a:p>
            <a:pPr lvl="0"/>
            <a:r>
              <a:rPr lang="en-US" dirty="0"/>
              <a:t>Section 3</a:t>
            </a:r>
          </a:p>
          <a:p>
            <a:pPr lvl="0"/>
            <a:r>
              <a:rPr lang="en-US" dirty="0"/>
              <a:t>Section 4</a:t>
            </a:r>
          </a:p>
          <a:p>
            <a:pPr lvl="0"/>
            <a:r>
              <a:rPr lang="en-US" dirty="0"/>
              <a:t>Section 5</a:t>
            </a:r>
          </a:p>
          <a:p>
            <a:pPr lvl="0"/>
            <a:r>
              <a:rPr lang="en-US" dirty="0"/>
              <a:t>Section 6</a:t>
            </a:r>
          </a:p>
        </p:txBody>
      </p:sp>
      <p:sp>
        <p:nvSpPr>
          <p:cNvPr id="7"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LI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dirty="0"/>
              <a:t>Section 1</a:t>
            </a:r>
          </a:p>
          <a:p>
            <a:pPr lvl="1"/>
            <a:r>
              <a:rPr lang="en-US" dirty="0"/>
              <a:t>Subsection</a:t>
            </a:r>
          </a:p>
        </p:txBody>
      </p:sp>
      <p:sp>
        <p:nvSpPr>
          <p:cNvPr id="6"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LI FC TOC">
    <p:spTree>
      <p:nvGrpSpPr>
        <p:cNvPr id="1" name=""/>
        <p:cNvGrpSpPr/>
        <p:nvPr/>
      </p:nvGrpSpPr>
      <p:grpSpPr>
        <a:xfrm>
          <a:off x="0" y="0"/>
          <a:ext cx="0" cy="0"/>
          <a:chOff x="0" y="0"/>
          <a:chExt cx="0" cy="0"/>
        </a:xfrm>
      </p:grpSpPr>
      <p:sp>
        <p:nvSpPr>
          <p:cNvPr id="11" name="Rectangle 10"/>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Table of contents</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dirty="0"/>
              <a:t>Section 1</a:t>
            </a:r>
          </a:p>
          <a:p>
            <a:pPr lvl="1"/>
            <a:r>
              <a:rPr lang="en-US" dirty="0"/>
              <a:t>Subsection</a:t>
            </a:r>
          </a:p>
        </p:txBody>
      </p:sp>
      <p:sp>
        <p:nvSpPr>
          <p:cNvPr id="7" name="Footer Placeholder 13"/>
          <p:cNvSpPr>
            <a:spLocks noGrp="1"/>
          </p:cNvSpPr>
          <p:nvPr>
            <p:ph type="ftr" sz="quarter" idx="3"/>
          </p:nvPr>
        </p:nvSpPr>
        <p:spPr>
          <a:xfrm>
            <a:off x="4013462" y="6400801"/>
            <a:ext cx="324969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6"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Cobranded">
    <p:spTree>
      <p:nvGrpSpPr>
        <p:cNvPr id="1" name=""/>
        <p:cNvGrpSpPr/>
        <p:nvPr/>
      </p:nvGrpSpPr>
      <p:grpSpPr>
        <a:xfrm>
          <a:off x="0" y="0"/>
          <a:ext cx="0" cy="0"/>
          <a:chOff x="0" y="0"/>
          <a:chExt cx="0" cy="0"/>
        </a:xfrm>
      </p:grpSpPr>
      <p:sp>
        <p:nvSpPr>
          <p:cNvPr id="6" name="Rectangle 5"/>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16"/>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5" name="Picture Placeholder 4"/>
          <p:cNvSpPr>
            <a:spLocks noGrp="1"/>
          </p:cNvSpPr>
          <p:nvPr>
            <p:ph type="pic" sz="quarter" idx="12" hasCustomPrompt="1"/>
          </p:nvPr>
        </p:nvSpPr>
        <p:spPr>
          <a:xfrm>
            <a:off x="306123" y="304819"/>
            <a:ext cx="1327679" cy="368300"/>
          </a:xfrm>
        </p:spPr>
        <p:txBody>
          <a:bodyPr/>
          <a:lstStyle>
            <a:lvl1pPr marL="0" indent="0">
              <a:buNone/>
              <a:defRPr baseline="0"/>
            </a:lvl1pPr>
          </a:lstStyle>
          <a:p>
            <a:r>
              <a:rPr lang="en-US" dirty="0"/>
              <a:t>Insert logo</a:t>
            </a:r>
          </a:p>
        </p:txBody>
      </p:sp>
      <p:sp>
        <p:nvSpPr>
          <p:cNvPr id="10" name="Picture Placeholder 4"/>
          <p:cNvSpPr>
            <a:spLocks noGrp="1"/>
          </p:cNvSpPr>
          <p:nvPr>
            <p:ph type="pic" sz="quarter" idx="13" hasCustomPrompt="1"/>
          </p:nvPr>
        </p:nvSpPr>
        <p:spPr>
          <a:xfrm>
            <a:off x="1785591" y="304819"/>
            <a:ext cx="1327679" cy="368300"/>
          </a:xfrm>
        </p:spPr>
        <p:txBody>
          <a:bodyPr/>
          <a:lstStyle>
            <a:lvl1pPr marL="0" indent="0">
              <a:buNone/>
              <a:defRPr baseline="0"/>
            </a:lvl1pPr>
          </a:lstStyle>
          <a:p>
            <a:r>
              <a:rPr lang="en-US"/>
              <a:t>Insert logo</a:t>
            </a:r>
            <a:endParaRPr lang="en-US" dirty="0"/>
          </a:p>
        </p:txBody>
      </p:sp>
      <p:sp>
        <p:nvSpPr>
          <p:cNvPr id="11" name="Picture Placeholder 4"/>
          <p:cNvSpPr>
            <a:spLocks noGrp="1"/>
          </p:cNvSpPr>
          <p:nvPr>
            <p:ph type="pic" sz="quarter" idx="14" hasCustomPrompt="1"/>
          </p:nvPr>
        </p:nvSpPr>
        <p:spPr>
          <a:xfrm>
            <a:off x="3265060" y="304819"/>
            <a:ext cx="1327679" cy="368300"/>
          </a:xfrm>
        </p:spPr>
        <p:txBody>
          <a:bodyPr/>
          <a:lstStyle>
            <a:lvl1pPr marL="0" indent="0">
              <a:buNone/>
              <a:defRPr baseline="0"/>
            </a:lvl1pPr>
          </a:lstStyle>
          <a:p>
            <a:r>
              <a:rPr lang="en-US"/>
              <a:t>Insert logo</a:t>
            </a:r>
            <a:endParaRPr lang="en-US" dirty="0"/>
          </a:p>
        </p:txBody>
      </p:sp>
      <p:pic>
        <p:nvPicPr>
          <p:cNvPr id="14" name="Picture 13"/>
          <p:cNvPicPr>
            <a:picLocks noChangeAspect="1"/>
          </p:cNvPicPr>
          <p:nvPr userDrawn="1"/>
        </p:nvPicPr>
        <p:blipFill>
          <a:blip r:embed="rId2"/>
          <a:srcRect/>
          <a:stretch/>
        </p:blipFill>
        <p:spPr>
          <a:xfrm>
            <a:off x="7049603" y="308377"/>
            <a:ext cx="2296668" cy="246953"/>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I subsection 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 pull quote 1">
    <p:spTree>
      <p:nvGrpSpPr>
        <p:cNvPr id="1" name=""/>
        <p:cNvGrpSpPr/>
        <p:nvPr/>
      </p:nvGrpSpPr>
      <p:grpSpPr>
        <a:xfrm>
          <a:off x="0" y="0"/>
          <a:ext cx="0" cy="0"/>
          <a:chOff x="0" y="0"/>
          <a:chExt cx="0" cy="0"/>
        </a:xfrm>
      </p:grpSpPr>
      <p:sp>
        <p:nvSpPr>
          <p:cNvPr id="4" name="Content Placeholder 3"/>
          <p:cNvSpPr>
            <a:spLocks noGrp="1"/>
          </p:cNvSpPr>
          <p:nvPr>
            <p:ph sz="quarter" idx="12" hasCustomPrompt="1"/>
          </p:nvPr>
        </p:nvSpPr>
        <p:spPr>
          <a:xfrm>
            <a:off x="4013993" y="406400"/>
            <a:ext cx="5477256" cy="57277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marL="0" marR="0" lvl="0" indent="0" algn="l" defTabSz="914400" rtl="0" eaLnBrk="1" fontAlgn="auto" latinLnBrk="0" hangingPunct="1">
              <a:lnSpc>
                <a:spcPts val="3000"/>
              </a:lnSpc>
              <a:spcBef>
                <a:spcPts val="1200"/>
              </a:spcBef>
              <a:spcAft>
                <a:spcPts val="600"/>
              </a:spcAft>
              <a:buClrTx/>
              <a:buSzTx/>
              <a:buFont typeface="Arial"/>
              <a:buNone/>
              <a:tabLst/>
              <a:defRPr/>
            </a:pPr>
            <a:r>
              <a:rPr lang="en-US" dirty="0"/>
              <a:t>Pull quote goes here. Use a spot color to call out certain words. Pull quote goes here. Use a spot color to call out certain words. Pull quote goes here. Use a spot color to call out certain words.</a:t>
            </a:r>
          </a:p>
        </p:txBody>
      </p:sp>
      <p:sp>
        <p:nvSpPr>
          <p:cNvPr id="6" name="Footer Placeholder 13"/>
          <p:cNvSpPr>
            <a:spLocks noGrp="1"/>
          </p:cNvSpPr>
          <p:nvPr>
            <p:ph type="ftr" sz="quarter" idx="3"/>
          </p:nvPr>
        </p:nvSpPr>
        <p:spPr>
          <a:xfrm>
            <a:off x="4013462" y="6400801"/>
            <a:ext cx="324969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 pull 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13461" y="365761"/>
            <a:ext cx="5477256" cy="5811203"/>
          </a:xfrm>
        </p:spPr>
        <p:txBody>
          <a:bodyPr lIns="0" tIns="0" rIns="0" bIns="0" anchor="ctr"/>
          <a:lstStyle>
            <a:lvl1pPr marL="0" indent="0">
              <a:buNone/>
              <a:defRPr sz="1000">
                <a:solidFill>
                  <a:schemeClr val="accent3"/>
                </a:solidFill>
                <a:latin typeface="Oswald" charset="0"/>
                <a:ea typeface="Oswald" charset="0"/>
                <a:cs typeface="Oswald" charset="0"/>
              </a:defRPr>
            </a:lvl1pPr>
            <a:lvl2pPr marL="7938" indent="0">
              <a:spcBef>
                <a:spcPts val="1800"/>
              </a:spcBef>
              <a:buNone/>
              <a:tabLst/>
              <a:defRPr sz="2000">
                <a:solidFill>
                  <a:schemeClr val="tx1"/>
                </a:solidFill>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dirty="0"/>
              <a:t>Level 1 Title</a:t>
            </a:r>
          </a:p>
          <a:p>
            <a:pPr lvl="1"/>
            <a:r>
              <a:rPr lang="en-US" dirty="0"/>
              <a:t>Second level</a:t>
            </a:r>
          </a:p>
          <a:p>
            <a:pPr lvl="2"/>
            <a:r>
              <a:rPr lang="en-US" sz="1000" i="0" cap="all" spc="100" dirty="0">
                <a:latin typeface="Oswald" charset="0"/>
                <a:ea typeface="Oswald" charset="0"/>
                <a:cs typeface="Oswald" charset="0"/>
              </a:rPr>
              <a:t>⏤ </a:t>
            </a:r>
            <a:r>
              <a:rPr lang="en-US" dirty="0"/>
              <a:t>THIRD LEVEL</a:t>
            </a:r>
          </a:p>
        </p:txBody>
      </p:sp>
      <p:sp>
        <p:nvSpPr>
          <p:cNvPr id="5"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 Vertical photo">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13461" y="3072385"/>
            <a:ext cx="5477256" cy="3104579"/>
          </a:xfrm>
        </p:spPr>
        <p:txBody>
          <a:bodyPr lIns="0" anchor="t">
            <a:normAutofit/>
          </a:bodyPr>
          <a:lstStyle>
            <a:lvl1pPr marL="0" indent="0">
              <a:buNone/>
              <a:defRPr sz="1400" b="0" i="1">
                <a:solidFill>
                  <a:schemeClr val="tx1"/>
                </a:solidFill>
                <a:latin typeface="Georgia" charset="0"/>
                <a:ea typeface="Georgia" charset="0"/>
                <a:cs typeface="Georgia" charset="0"/>
              </a:defRPr>
            </a:lvl1pPr>
            <a:lvl2pPr marL="7938" indent="0">
              <a:spcBef>
                <a:spcPts val="1800"/>
              </a:spcBef>
              <a:buNone/>
              <a:tabLst/>
              <a:defRPr sz="900" b="0" i="0" cap="all" spc="100" baseline="0">
                <a:solidFill>
                  <a:schemeClr val="tx1"/>
                </a:solidFill>
                <a:latin typeface="Oswald" charset="0"/>
                <a:ea typeface="Oswald" charset="0"/>
                <a:cs typeface="Oswald" charset="0"/>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dirty="0"/>
              <a:t>Level 1 title</a:t>
            </a:r>
          </a:p>
          <a:p>
            <a:pPr lvl="1"/>
            <a:r>
              <a:rPr lang="en-US" dirty="0"/>
              <a:t>⏤ SECOND LEVEL</a:t>
            </a:r>
          </a:p>
        </p:txBody>
      </p:sp>
      <p:sp>
        <p:nvSpPr>
          <p:cNvPr id="5" name="Picture Placeholder 3"/>
          <p:cNvSpPr>
            <a:spLocks noGrp="1"/>
          </p:cNvSpPr>
          <p:nvPr>
            <p:ph type="pic" sz="quarter" idx="13"/>
          </p:nvPr>
        </p:nvSpPr>
        <p:spPr>
          <a:xfrm>
            <a:off x="297214" y="1"/>
            <a:ext cx="3188494" cy="6857999"/>
          </a:xfrm>
          <a:solidFill>
            <a:schemeClr val="bg1"/>
          </a:solidFill>
        </p:spPr>
        <p:txBody>
          <a:bodyPr/>
          <a:lstStyle>
            <a:lvl1pPr marL="0" indent="0">
              <a:buNone/>
              <a:defRPr/>
            </a:lvl1pPr>
          </a:lstStyle>
          <a:p>
            <a:r>
              <a:rPr lang="en-US" dirty="0"/>
              <a:t>Drag picture to placeholder or click icon to add</a:t>
            </a:r>
          </a:p>
        </p:txBody>
      </p:sp>
      <p:sp>
        <p:nvSpPr>
          <p:cNvPr id="6" name="Title 1"/>
          <p:cNvSpPr>
            <a:spLocks noGrp="1"/>
          </p:cNvSpPr>
          <p:nvPr>
            <p:ph type="title" hasCustomPrompt="1"/>
          </p:nvPr>
        </p:nvSpPr>
        <p:spPr>
          <a:xfrm>
            <a:off x="4013462" y="1590738"/>
            <a:ext cx="5477256" cy="621681"/>
          </a:xfrm>
        </p:spPr>
        <p:txBody>
          <a:bodyPr lIns="0" anchor="b">
            <a:noAutofit/>
          </a:bodyPr>
          <a:lstStyle>
            <a:lvl1pPr>
              <a:defRPr sz="1400">
                <a:solidFill>
                  <a:schemeClr val="tx1"/>
                </a:solidFill>
                <a:latin typeface="Oswald" panose="02000503000000000000" pitchFamily="2" charset="0"/>
              </a:defRPr>
            </a:lvl1pPr>
          </a:lstStyle>
          <a:p>
            <a:r>
              <a:rPr lang="en-US" dirty="0"/>
              <a:t>SUBHEAD GOES HERE</a:t>
            </a:r>
          </a:p>
        </p:txBody>
      </p:sp>
      <p:cxnSp>
        <p:nvCxnSpPr>
          <p:cNvPr id="9" name="Straight Connector 8"/>
          <p:cNvCxnSpPr/>
          <p:nvPr userDrawn="1"/>
        </p:nvCxnSpPr>
        <p:spPr>
          <a:xfrm>
            <a:off x="4013462" y="2249351"/>
            <a:ext cx="547725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 Placeholder 2"/>
          <p:cNvSpPr>
            <a:spLocks noGrp="1"/>
          </p:cNvSpPr>
          <p:nvPr>
            <p:ph type="body" sz="quarter" idx="14" hasCustomPrompt="1"/>
          </p:nvPr>
        </p:nvSpPr>
        <p:spPr>
          <a:xfrm>
            <a:off x="990069" y="5724525"/>
            <a:ext cx="2353207" cy="471488"/>
          </a:xfrm>
        </p:spPr>
        <p:txBody>
          <a:bodyPr anchor="t">
            <a:normAutofit/>
          </a:bodyPr>
          <a:lstStyle>
            <a:lvl1pPr marL="0" indent="0" algn="r">
              <a:spcBef>
                <a:spcPts val="0"/>
              </a:spcBef>
              <a:spcAft>
                <a:spcPts val="0"/>
              </a:spcAft>
              <a:buNone/>
              <a:defRPr sz="800" b="0" i="1" cap="none" spc="0" baseline="0">
                <a:solidFill>
                  <a:schemeClr val="bg1"/>
                </a:solidFill>
                <a:latin typeface="+mn-lt"/>
              </a:defRPr>
            </a:lvl1pPr>
            <a:lvl2pPr marL="0">
              <a:lnSpc>
                <a:spcPct val="100000"/>
              </a:lnSpc>
              <a:spcBef>
                <a:spcPts val="2400"/>
              </a:spcBef>
              <a:defRPr sz="900" i="0">
                <a:latin typeface="Oswald" panose="02000503000000000000" pitchFamily="2" charset="0"/>
              </a:defRPr>
            </a:lvl2pPr>
            <a:lvl3pPr marL="11113" indent="0">
              <a:spcBef>
                <a:spcPts val="2400"/>
              </a:spcBef>
              <a:buFontTx/>
              <a:buNone/>
              <a:defRPr sz="1000">
                <a:solidFill>
                  <a:schemeClr val="tx1">
                    <a:lumMod val="50000"/>
                    <a:lumOff val="50000"/>
                  </a:schemeClr>
                </a:solidFill>
                <a:latin typeface="Oswald" panose="02000503000000000000" pitchFamily="2" charset="0"/>
              </a:defRPr>
            </a:lvl3pPr>
            <a:lvl4pPr marL="0" indent="0">
              <a:spcBef>
                <a:spcPts val="1800"/>
              </a:spcBef>
              <a:buFontTx/>
              <a:buNone/>
              <a:defRPr sz="1000" cap="none">
                <a:solidFill>
                  <a:schemeClr val="tx1">
                    <a:lumMod val="50000"/>
                    <a:lumOff val="50000"/>
                  </a:schemeClr>
                </a:solidFill>
                <a:latin typeface="Oswald" panose="02000503000000000000" pitchFamily="2" charset="0"/>
              </a:defRPr>
            </a:lvl4pPr>
          </a:lstStyle>
          <a:p>
            <a:pPr lvl="0"/>
            <a:r>
              <a:rPr lang="en-US" dirty="0"/>
              <a:t>Level 1 title</a:t>
            </a:r>
          </a:p>
        </p:txBody>
      </p:sp>
      <p:sp>
        <p:nvSpPr>
          <p:cNvPr id="13"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C Blank">
    <p:spTree>
      <p:nvGrpSpPr>
        <p:cNvPr id="1" name=""/>
        <p:cNvGrpSpPr/>
        <p:nvPr/>
      </p:nvGrpSpPr>
      <p:grpSpPr>
        <a:xfrm>
          <a:off x="0" y="0"/>
          <a:ext cx="0" cy="0"/>
          <a:chOff x="0" y="0"/>
          <a:chExt cx="0" cy="0"/>
        </a:xfrm>
      </p:grpSpPr>
      <p:sp>
        <p:nvSpPr>
          <p:cNvPr id="2" name="Footer Placeholder 13"/>
          <p:cNvSpPr>
            <a:spLocks noGrp="1"/>
          </p:cNvSpPr>
          <p:nvPr>
            <p:ph type="ftr" sz="quarter" idx="3"/>
          </p:nvPr>
        </p:nvSpPr>
        <p:spPr>
          <a:xfrm>
            <a:off x="4013462" y="6400801"/>
            <a:ext cx="3249699"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Copyright © 2021 Booz Allen Hamilton Inc. Internal</a:t>
            </a:r>
            <a:endParaRPr lang="en-US" dirty="0"/>
          </a:p>
        </p:txBody>
      </p:sp>
      <p:sp>
        <p:nvSpPr>
          <p:cNvPr id="3"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C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Agenda</a:t>
            </a:r>
          </a:p>
        </p:txBody>
      </p:sp>
      <p:sp>
        <p:nvSpPr>
          <p:cNvPr id="6" name="Content Placeholder 5"/>
          <p:cNvSpPr>
            <a:spLocks noGrp="1"/>
          </p:cNvSpPr>
          <p:nvPr>
            <p:ph sz="quarter" idx="12" hasCustomPrompt="1"/>
          </p:nvPr>
        </p:nvSpPr>
        <p:spPr>
          <a:xfrm>
            <a:off x="4013994" y="1027114"/>
            <a:ext cx="5477256" cy="5153025"/>
          </a:xfrm>
        </p:spPr>
        <p:txBody>
          <a:bodyPr>
            <a:normAutofit/>
          </a:bodyPr>
          <a:lstStyle>
            <a:lvl1pPr marL="0" indent="0">
              <a:spcBef>
                <a:spcPts val="1800"/>
              </a:spcBef>
              <a:buNone/>
              <a:defRPr sz="1600" i="0" cap="all" spc="100" baseline="0">
                <a:latin typeface="Calibri" charset="0"/>
                <a:ea typeface="Calibri" charset="0"/>
                <a:cs typeface="Calibri" charset="0"/>
              </a:defRPr>
            </a:lvl1pPr>
            <a:lvl2pPr marL="457200" indent="0">
              <a:spcBef>
                <a:spcPts val="1200"/>
              </a:spcBef>
              <a:buNone/>
              <a:defRPr/>
            </a:lvl2pPr>
          </a:lstStyle>
          <a:p>
            <a:pPr lvl="0"/>
            <a:r>
              <a:rPr lang="en-US" dirty="0"/>
              <a:t>Section 1</a:t>
            </a:r>
          </a:p>
          <a:p>
            <a:pPr lvl="0"/>
            <a:r>
              <a:rPr lang="en-US" dirty="0"/>
              <a:t>Section 2</a:t>
            </a:r>
          </a:p>
          <a:p>
            <a:pPr lvl="0"/>
            <a:r>
              <a:rPr lang="en-US" dirty="0"/>
              <a:t>Section 3</a:t>
            </a:r>
          </a:p>
          <a:p>
            <a:pPr lvl="0"/>
            <a:r>
              <a:rPr lang="en-US" dirty="0"/>
              <a:t>Section 4</a:t>
            </a:r>
          </a:p>
          <a:p>
            <a:pPr lvl="0"/>
            <a:r>
              <a:rPr lang="en-US" dirty="0"/>
              <a:t>Section 5</a:t>
            </a:r>
          </a:p>
          <a:p>
            <a:pPr lvl="0"/>
            <a:r>
              <a:rPr lang="en-US" dirty="0"/>
              <a:t>Section 6</a:t>
            </a:r>
          </a:p>
        </p:txBody>
      </p:sp>
      <p:sp>
        <p:nvSpPr>
          <p:cNvPr id="10" name="Footer Placeholder 13"/>
          <p:cNvSpPr>
            <a:spLocks noGrp="1"/>
          </p:cNvSpPr>
          <p:nvPr>
            <p:ph type="ftr" sz="quarter" idx="3"/>
          </p:nvPr>
        </p:nvSpPr>
        <p:spPr>
          <a:xfrm>
            <a:off x="4013462" y="6400801"/>
            <a:ext cx="323483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Copyright © 2021 Booz Allen Hamilton Inc. Internal</a:t>
            </a:r>
            <a:endParaRPr lang="en-US" dirty="0"/>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C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6" name="Content Placeholder 5"/>
          <p:cNvSpPr>
            <a:spLocks noGrp="1"/>
          </p:cNvSpPr>
          <p:nvPr>
            <p:ph sz="quarter" idx="12" hasCustomPrompt="1"/>
          </p:nvPr>
        </p:nvSpPr>
        <p:spPr>
          <a:xfrm>
            <a:off x="4013993" y="1027114"/>
            <a:ext cx="5477256" cy="5153025"/>
          </a:xfrm>
        </p:spPr>
        <p:txBody>
          <a:bodyPr/>
          <a:lstStyle>
            <a:lvl1pPr marL="0" indent="0">
              <a:spcBef>
                <a:spcPts val="1200"/>
              </a:spcBef>
              <a:buNone/>
              <a:defRPr sz="1800" i="1" cap="none" spc="0" baseline="0">
                <a:latin typeface="Georgia" charset="0"/>
                <a:ea typeface="Georgia" charset="0"/>
                <a:cs typeface="Georgia" charset="0"/>
              </a:defRPr>
            </a:lvl1pPr>
            <a:lvl2pPr marL="457200" indent="0">
              <a:spcBef>
                <a:spcPts val="1200"/>
              </a:spcBef>
              <a:buNone/>
              <a:defRPr/>
            </a:lvl2pPr>
          </a:lstStyle>
          <a:p>
            <a:pPr lvl="0"/>
            <a:r>
              <a:rPr lang="en-US" dirty="0"/>
              <a:t>Click to edit master text styles</a:t>
            </a:r>
          </a:p>
          <a:p>
            <a:pPr lvl="1"/>
            <a:r>
              <a:rPr lang="en-US" dirty="0"/>
              <a:t>Second level</a:t>
            </a:r>
          </a:p>
        </p:txBody>
      </p:sp>
      <p:sp>
        <p:nvSpPr>
          <p:cNvPr id="8"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Copyright © 2021 Booz Allen Hamilton Inc. Internal</a:t>
            </a:r>
            <a:endParaRPr lang="en-US" dirty="0"/>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013462" y="406400"/>
            <a:ext cx="5477256" cy="57785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lvl="0"/>
            <a:r>
              <a:rPr lang="en-US" dirty="0"/>
              <a:t>Pull quote goes here. Use a spot color to call out certain words. Pull quote goes here. Use a spot color to call out certain words. Pull quote goes here. Use a spot color to call out certain words.</a:t>
            </a:r>
          </a:p>
        </p:txBody>
      </p:sp>
      <p:sp>
        <p:nvSpPr>
          <p:cNvPr id="6"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Copyright © 2021 Booz Allen Hamilton Inc. Internal</a:t>
            </a:r>
            <a:endParaRPr lang="en-US" dirty="0"/>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013993" y="368301"/>
            <a:ext cx="5477256" cy="5811838"/>
          </a:xfrm>
        </p:spPr>
        <p:txBody>
          <a:bodyPr anchor="ctr"/>
          <a:lstStyle>
            <a:lvl1pPr marL="0" indent="0">
              <a:spcBef>
                <a:spcPts val="0"/>
              </a:spcBef>
              <a:spcAft>
                <a:spcPts val="600"/>
              </a:spcAft>
              <a:buNone/>
              <a:defRPr sz="1000" i="0" cap="none" spc="0" baseline="0">
                <a:solidFill>
                  <a:schemeClr val="bg1"/>
                </a:solidFill>
                <a:latin typeface="Oswald" charset="0"/>
                <a:ea typeface="Oswald" charset="0"/>
                <a:cs typeface="Oswald" charset="0"/>
              </a:defRPr>
            </a:lvl1pPr>
            <a:lvl2pPr marL="0" indent="0">
              <a:lnSpc>
                <a:spcPts val="3000"/>
              </a:lnSpc>
              <a:spcBef>
                <a:spcPts val="1800"/>
              </a:spcBef>
              <a:spcAft>
                <a:spcPts val="0"/>
              </a:spcAft>
              <a:buNone/>
              <a:tabLst/>
              <a:defRPr sz="2000">
                <a:solidFill>
                  <a:schemeClr val="bg1"/>
                </a:solidFill>
              </a:defRPr>
            </a:lvl2pPr>
            <a:lvl3pPr>
              <a:spcBef>
                <a:spcPts val="2400"/>
              </a:spcBef>
              <a:defRPr sz="1000">
                <a:solidFill>
                  <a:schemeClr val="bg1"/>
                </a:solidFill>
                <a:latin typeface="Oswald" charset="0"/>
                <a:ea typeface="Oswald" charset="0"/>
                <a:cs typeface="Oswald" charset="0"/>
              </a:defRPr>
            </a:lvl3pPr>
          </a:lstStyle>
          <a:p>
            <a:pPr lvl="0"/>
            <a:r>
              <a:rPr lang="en-US" dirty="0"/>
              <a:t>Level 1 Title</a:t>
            </a:r>
          </a:p>
          <a:p>
            <a:pPr lvl="1"/>
            <a:r>
              <a:rPr lang="en-US" dirty="0"/>
              <a:t>Second level</a:t>
            </a:r>
          </a:p>
          <a:p>
            <a:pPr lvl="2"/>
            <a:r>
              <a:rPr lang="en-US" sz="1000" i="0" cap="all" spc="100" dirty="0">
                <a:latin typeface="Oswald" charset="0"/>
                <a:ea typeface="Oswald" charset="0"/>
                <a:cs typeface="Oswald" charset="0"/>
              </a:rPr>
              <a:t>⏤ </a:t>
            </a:r>
            <a:r>
              <a:rPr lang="en-US" dirty="0"/>
              <a:t>THIRD LEVEL</a:t>
            </a:r>
          </a:p>
        </p:txBody>
      </p:sp>
      <p:sp>
        <p:nvSpPr>
          <p:cNvPr id="5"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Copyright © 2021 Booz Allen Hamilton Inc. Internal</a:t>
            </a:r>
            <a:endParaRPr lang="en-US" dirty="0"/>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C Divider ">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180" y="3594"/>
            <a:ext cx="9293135" cy="6854405"/>
          </a:xfrm>
          <a:noFill/>
        </p:spPr>
        <p:txBody>
          <a:bodyPr anchor="ctr">
            <a:noAutofit/>
          </a:bodyPr>
          <a:lstStyle>
            <a:lvl1pPr algn="ctr">
              <a:defRPr sz="6000" spc="200" baseline="0">
                <a:solidFill>
                  <a:schemeClr val="bg1"/>
                </a:solidFill>
              </a:defRPr>
            </a:lvl1pPr>
          </a:lstStyle>
          <a:p>
            <a:r>
              <a:rPr lang="en-US" dirty="0"/>
              <a:t>Divider heading</a:t>
            </a:r>
          </a:p>
        </p:txBody>
      </p:sp>
    </p:spTree>
    <p:extLst>
      <p:ext uri="{BB962C8B-B14F-4D97-AF65-F5344CB8AC3E}">
        <p14:creationId xmlns:p14="http://schemas.microsoft.com/office/powerpoint/2010/main" val="36340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I Divider">
    <p:bg>
      <p:bgPr>
        <a:pattFill prst="pct5">
          <a:fgClr>
            <a:srgbClr val="97D6E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180" y="3594"/>
            <a:ext cx="9293135" cy="6854405"/>
          </a:xfrm>
        </p:spPr>
        <p:txBody>
          <a:bodyPr anchor="ctr">
            <a:noAutofit/>
          </a:bodyPr>
          <a:lstStyle>
            <a:lvl1pPr algn="ctr">
              <a:defRPr sz="6000" spc="200" baseline="0">
                <a:solidFill>
                  <a:schemeClr val="tx1"/>
                </a:solidFill>
              </a:defRPr>
            </a:lvl1pPr>
          </a:lstStyle>
          <a:p>
            <a:r>
              <a:rPr lang="en-US" dirty="0"/>
              <a:t>Divider heading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p:cNvSpPr/>
          <p:nvPr userDrawn="1"/>
        </p:nvSpPr>
        <p:spPr>
          <a:xfrm>
            <a:off x="321624" y="1"/>
            <a:ext cx="958437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11" name="Title 1"/>
          <p:cNvSpPr>
            <a:spLocks noGrp="1"/>
          </p:cNvSpPr>
          <p:nvPr>
            <p:ph type="title" hasCustomPrompt="1"/>
          </p:nvPr>
        </p:nvSpPr>
        <p:spPr>
          <a:xfrm>
            <a:off x="717825" y="758952"/>
            <a:ext cx="8766027" cy="3566160"/>
          </a:xfrm>
        </p:spPr>
        <p:txBody>
          <a:bodyPr anchor="b" anchorCtr="0">
            <a:normAutofit/>
          </a:bodyPr>
          <a:lstStyle>
            <a:lvl1pPr>
              <a:lnSpc>
                <a:spcPct val="85000"/>
              </a:lnSpc>
              <a:defRPr sz="4500" b="0">
                <a:solidFill>
                  <a:schemeClr val="tx1"/>
                </a:solidFill>
              </a:defRPr>
            </a:lvl1pPr>
          </a:lstStyle>
          <a:p>
            <a:r>
              <a:rPr lang="en-US" dirty="0"/>
              <a:t>Section heading</a:t>
            </a:r>
          </a:p>
        </p:txBody>
      </p:sp>
      <p:cxnSp>
        <p:nvCxnSpPr>
          <p:cNvPr id="12" name="Straight Connector 11"/>
          <p:cNvCxnSpPr/>
          <p:nvPr userDrawn="1"/>
        </p:nvCxnSpPr>
        <p:spPr>
          <a:xfrm>
            <a:off x="717825" y="4343400"/>
            <a:ext cx="876602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F TOC Wide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10" name="Content Placeholder 8"/>
          <p:cNvSpPr>
            <a:spLocks noGrp="1"/>
          </p:cNvSpPr>
          <p:nvPr>
            <p:ph sz="quarter" idx="13" hasCustomPrompt="1"/>
          </p:nvPr>
        </p:nvSpPr>
        <p:spPr>
          <a:xfrm>
            <a:off x="717825" y="1550021"/>
            <a:ext cx="4177970"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
        <p:nvSpPr>
          <p:cNvPr id="13" name="Content Placeholder 8"/>
          <p:cNvSpPr>
            <a:spLocks noGrp="1"/>
          </p:cNvSpPr>
          <p:nvPr>
            <p:ph sz="quarter" idx="14" hasCustomPrompt="1"/>
          </p:nvPr>
        </p:nvSpPr>
        <p:spPr>
          <a:xfrm>
            <a:off x="5305882" y="1550021"/>
            <a:ext cx="4177970"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F TOC Wide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10" name="Content Placeholder 8"/>
          <p:cNvSpPr>
            <a:spLocks noGrp="1"/>
          </p:cNvSpPr>
          <p:nvPr>
            <p:ph sz="quarter" idx="13" hasCustomPrompt="1"/>
          </p:nvPr>
        </p:nvSpPr>
        <p:spPr>
          <a:xfrm>
            <a:off x="717825" y="1550021"/>
            <a:ext cx="2639208"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
        <p:nvSpPr>
          <p:cNvPr id="13" name="Content Placeholder 8"/>
          <p:cNvSpPr>
            <a:spLocks noGrp="1"/>
          </p:cNvSpPr>
          <p:nvPr>
            <p:ph sz="quarter" idx="14" hasCustomPrompt="1"/>
          </p:nvPr>
        </p:nvSpPr>
        <p:spPr>
          <a:xfrm>
            <a:off x="3781235" y="1550021"/>
            <a:ext cx="2639208"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
        <p:nvSpPr>
          <p:cNvPr id="14" name="Content Placeholder 8"/>
          <p:cNvSpPr>
            <a:spLocks noGrp="1"/>
          </p:cNvSpPr>
          <p:nvPr>
            <p:ph sz="quarter" idx="15" hasCustomPrompt="1"/>
          </p:nvPr>
        </p:nvSpPr>
        <p:spPr>
          <a:xfrm>
            <a:off x="6844644" y="1550021"/>
            <a:ext cx="2639208" cy="4626943"/>
          </a:xfrm>
        </p:spPr>
        <p:txBody>
          <a:bodyPr/>
          <a:lstStyle>
            <a:lvl1pPr marL="5080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cxnSp>
        <p:nvCxnSpPr>
          <p:cNvPr id="15" name="Straight Connector 14"/>
          <p:cNvCxnSpPr/>
          <p:nvPr userDrawn="1"/>
        </p:nvCxnSpPr>
        <p:spPr>
          <a:xfrm>
            <a:off x="3573586" y="1550021"/>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6622864" y="1550021"/>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4.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4" name="Footer Placeholder 13"/>
          <p:cNvSpPr>
            <a:spLocks noGrp="1"/>
          </p:cNvSpPr>
          <p:nvPr>
            <p:ph type="ftr" sz="quarter" idx="3"/>
          </p:nvPr>
        </p:nvSpPr>
        <p:spPr>
          <a:xfrm>
            <a:off x="717822" y="6400451"/>
            <a:ext cx="597290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2" name="Title Placeholder 1"/>
          <p:cNvSpPr>
            <a:spLocks noGrp="1"/>
          </p:cNvSpPr>
          <p:nvPr>
            <p:ph type="title"/>
          </p:nvPr>
        </p:nvSpPr>
        <p:spPr>
          <a:xfrm>
            <a:off x="717826" y="173773"/>
            <a:ext cx="8769096" cy="981308"/>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17826" y="1554480"/>
            <a:ext cx="8769096"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Rectangle 6"/>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endParaRPr lang="en-US" sz="1200" dirty="0">
              <a:solidFill>
                <a:schemeClr val="bg1"/>
              </a:solidFill>
            </a:endParaRPr>
          </a:p>
        </p:txBody>
      </p:sp>
      <p:cxnSp>
        <p:nvCxnSpPr>
          <p:cNvPr id="8" name="Straight Connector 7"/>
          <p:cNvCxnSpPr/>
          <p:nvPr userDrawn="1"/>
        </p:nvCxnSpPr>
        <p:spPr>
          <a:xfrm>
            <a:off x="717827" y="1276283"/>
            <a:ext cx="8769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657424"/>
      </p:ext>
    </p:extLst>
  </p:cSld>
  <p:clrMap bg1="lt1" tx1="dk1" bg2="lt2" tx2="dk2" accent1="accent1" accent2="accent2" accent3="accent3" accent4="accent4" accent5="accent5" accent6="accent6" hlink="hlink" folHlink="folHlink"/>
  <p:sldLayoutIdLst>
    <p:sldLayoutId id="2147483664" r:id="rId1"/>
    <p:sldLayoutId id="2147483715" r:id="rId2"/>
    <p:sldLayoutId id="2147483716" r:id="rId3"/>
    <p:sldLayoutId id="2147483719" r:id="rId4"/>
    <p:sldLayoutId id="2147483667" r:id="rId5"/>
    <p:sldLayoutId id="2147483699" r:id="rId6"/>
    <p:sldLayoutId id="2147483749" r:id="rId7"/>
    <p:sldLayoutId id="2147483758" r:id="rId8"/>
    <p:sldLayoutId id="2147483750" r:id="rId9"/>
    <p:sldLayoutId id="2147483693" r:id="rId10"/>
    <p:sldLayoutId id="2147483755" r:id="rId11"/>
    <p:sldLayoutId id="2147483670" r:id="rId12"/>
    <p:sldLayoutId id="2147483666" r:id="rId13"/>
    <p:sldLayoutId id="2147483671" r:id="rId14"/>
    <p:sldLayoutId id="2147483672" r:id="rId15"/>
    <p:sldLayoutId id="2147483698" r:id="rId16"/>
    <p:sldLayoutId id="2147483673" r:id="rId17"/>
    <p:sldLayoutId id="2147483674" r:id="rId18"/>
    <p:sldLayoutId id="2147483757" r:id="rId19"/>
    <p:sldLayoutId id="2147483724" r:id="rId20"/>
  </p:sldLayoutIdLst>
  <p:hf hdr="0" dt="0"/>
  <p:txStyles>
    <p:titleStyle>
      <a:lvl1pPr algn="l" defTabSz="914400" rtl="0" eaLnBrk="1" latinLnBrk="0" hangingPunct="1">
        <a:lnSpc>
          <a:spcPct val="90000"/>
        </a:lnSpc>
        <a:spcBef>
          <a:spcPct val="0"/>
        </a:spcBef>
        <a:buNone/>
        <a:defRPr sz="2800" kern="1200" cap="all" spc="100" baseline="0">
          <a:solidFill>
            <a:schemeClr val="tx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7826" y="173773"/>
            <a:ext cx="8769096" cy="981308"/>
          </a:xfrm>
          <a:prstGeom prst="rect">
            <a:avLst/>
          </a:prstGeom>
        </p:spPr>
        <p:txBody>
          <a:bodyPr vert="horz" lIns="0" tIns="0" rIns="0" bIns="0" rtlCol="0" anchor="b">
            <a:noAutofit/>
          </a:bodyPr>
          <a:lstStyle/>
          <a:p>
            <a:r>
              <a:rPr lang="en-US" sz="2000" cap="none" spc="0" dirty="0">
                <a:latin typeface="Oswald Light" charset="0"/>
                <a:ea typeface="Oswald Light" charset="0"/>
                <a:cs typeface="Oswald Light" charset="0"/>
              </a:rPr>
              <a:t>This is an optional smaller point size for when you need longer headlines. </a:t>
            </a:r>
            <a:br>
              <a:rPr lang="en-US" sz="2000" cap="none" spc="0" dirty="0">
                <a:latin typeface="Oswald Light" charset="0"/>
                <a:ea typeface="Oswald Light" charset="0"/>
                <a:cs typeface="Oswald Light" charset="0"/>
              </a:rPr>
            </a:br>
            <a:r>
              <a:rPr lang="en-US" sz="2000" cap="none" spc="0" dirty="0">
                <a:latin typeface="Oswald Light" charset="0"/>
                <a:ea typeface="Oswald Light" charset="0"/>
                <a:cs typeface="Oswald Light" charset="0"/>
              </a:rPr>
              <a:t>Please limit to no more than 2 lines.</a:t>
            </a:r>
            <a:endParaRPr lang="en-US" dirty="0"/>
          </a:p>
        </p:txBody>
      </p:sp>
      <p:sp>
        <p:nvSpPr>
          <p:cNvPr id="3" name="Text Placeholder 2"/>
          <p:cNvSpPr>
            <a:spLocks noGrp="1"/>
          </p:cNvSpPr>
          <p:nvPr>
            <p:ph type="body" idx="1"/>
          </p:nvPr>
        </p:nvSpPr>
        <p:spPr>
          <a:xfrm>
            <a:off x="717826" y="1554480"/>
            <a:ext cx="8769096"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Rectangle 6"/>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endParaRPr lang="en-US" sz="1200" dirty="0">
              <a:solidFill>
                <a:schemeClr val="bg1"/>
              </a:solidFill>
            </a:endParaRPr>
          </a:p>
        </p:txBody>
      </p:sp>
      <p:cxnSp>
        <p:nvCxnSpPr>
          <p:cNvPr id="8" name="Straight Connector 7"/>
          <p:cNvCxnSpPr/>
          <p:nvPr userDrawn="1"/>
        </p:nvCxnSpPr>
        <p:spPr>
          <a:xfrm>
            <a:off x="717827" y="1276283"/>
            <a:ext cx="8769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15"/>
          <p:cNvSpPr>
            <a:spLocks noGrp="1"/>
          </p:cNvSpPr>
          <p:nvPr>
            <p:ph type="sldNum" sz="quarter" idx="4"/>
          </p:nvPr>
        </p:nvSpPr>
        <p:spPr>
          <a:xfrm>
            <a:off x="8992383"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717823"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2021 Booz Allen Hamilton Inc.  Internal</a:t>
            </a:r>
          </a:p>
        </p:txBody>
      </p:sp>
    </p:spTree>
    <p:extLst>
      <p:ext uri="{BB962C8B-B14F-4D97-AF65-F5344CB8AC3E}">
        <p14:creationId xmlns:p14="http://schemas.microsoft.com/office/powerpoint/2010/main" val="273208733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696" r:id="rId3"/>
    <p:sldLayoutId id="2147483697" r:id="rId4"/>
    <p:sldLayoutId id="2147483682" r:id="rId5"/>
    <p:sldLayoutId id="2147483695" r:id="rId6"/>
    <p:sldLayoutId id="2147483684" r:id="rId7"/>
    <p:sldLayoutId id="2147483685" r:id="rId8"/>
    <p:sldLayoutId id="2147483686" r:id="rId9"/>
  </p:sldLayoutIdLst>
  <p:hf hdr="0" dt="0"/>
  <p:txStyles>
    <p:titleStyle>
      <a:lvl1pPr algn="l" defTabSz="914400" rtl="0" eaLnBrk="1" latinLnBrk="0" hangingPunct="1">
        <a:lnSpc>
          <a:spcPct val="100000"/>
        </a:lnSpc>
        <a:spcBef>
          <a:spcPct val="0"/>
        </a:spcBef>
        <a:buNone/>
        <a:defRPr sz="2000" kern="1200" cap="all" spc="100" baseline="0">
          <a:solidFill>
            <a:schemeClr val="tx1"/>
          </a:solidFill>
          <a:latin typeface="Oswald Light" panose="02000303000000000000" pitchFamily="2" charset="0"/>
          <a:ea typeface="Oswald Light" panose="02000303000000000000" pitchFamily="2" charset="0"/>
          <a:cs typeface="Oswald Light" panose="02000303000000000000" pitchFamily="2" charset="0"/>
        </a:defRPr>
      </a:lvl1pPr>
    </p:titleStyle>
    <p:bodyStyle>
      <a:lvl1pPr marL="182880" indent="-182880" algn="l" defTabSz="914400" rtl="0" eaLnBrk="1" latinLnBrk="0" hangingPunct="1">
        <a:lnSpc>
          <a:spcPct val="100000"/>
        </a:lnSpc>
        <a:spcBef>
          <a:spcPts val="600"/>
        </a:spcBef>
        <a:buFont typeface="Arial" charset="0"/>
        <a:buChar char="•"/>
        <a:defRPr sz="12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2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SzPct val="75000"/>
        <a:buFont typeface="Courier New" charset="0"/>
        <a:buChar char="o"/>
        <a:tabLst/>
        <a:defRPr sz="1200" b="0" kern="1200" cap="none" spc="0" baseline="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spcAft>
          <a:spcPts val="0"/>
        </a:spcAft>
        <a:buSzPct val="75000"/>
        <a:buFont typeface=".AppleSystemUIFont" charset="-120"/>
        <a:buNone/>
        <a:tabLst/>
        <a:defRPr sz="12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1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900" i="1" kern="1200">
          <a:solidFill>
            <a:schemeClr val="tx1"/>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297180" y="-1"/>
            <a:ext cx="3189248" cy="6857999"/>
          </a:xfrm>
          <a:prstGeom prst="rect">
            <a:avLst/>
          </a:prstGeom>
          <a:pattFill prst="pct5">
            <a:fgClr>
              <a:srgbClr val="97D6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81037" y="1027674"/>
            <a:ext cx="2660877" cy="1325563"/>
          </a:xfrm>
          <a:prstGeom prst="rect">
            <a:avLst/>
          </a:prstGeom>
        </p:spPr>
        <p:txBody>
          <a:bodyPr vert="horz" lIns="0" tIns="0" rIns="0" bIns="0" rtlCol="0" anchor="t">
            <a:normAutofit/>
          </a:bodyPr>
          <a:lstStyle/>
          <a:p>
            <a:r>
              <a:rPr lang="en-US" dirty="0"/>
              <a:t>Click to edit Master title style</a:t>
            </a:r>
          </a:p>
        </p:txBody>
      </p:sp>
      <p:sp>
        <p:nvSpPr>
          <p:cNvPr id="3" name="Text Placeholder 2"/>
          <p:cNvSpPr>
            <a:spLocks noGrp="1"/>
          </p:cNvSpPr>
          <p:nvPr>
            <p:ph type="body" idx="1"/>
          </p:nvPr>
        </p:nvSpPr>
        <p:spPr>
          <a:xfrm>
            <a:off x="4013461" y="1027673"/>
            <a:ext cx="5477256" cy="5149290"/>
          </a:xfrm>
          <a:prstGeom prst="rect">
            <a:avLst/>
          </a:prstGeom>
        </p:spPr>
        <p:txBody>
          <a:bodyPr vert="horz" lIns="0" tIns="0" rIns="0" bIns="0" rtlCol="0">
            <a:normAutofit/>
          </a:body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8"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2021 Booz Allen Hamilton Inc.  Internal</a:t>
            </a:r>
          </a:p>
        </p:txBody>
      </p:sp>
      <p:sp>
        <p:nvSpPr>
          <p:cNvPr id="10" name="Rectangle 9"/>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endParaRPr lang="en-US" sz="1200" dirty="0">
              <a:solidFill>
                <a:schemeClr val="bg1"/>
              </a:solidFill>
            </a:endParaRPr>
          </a:p>
        </p:txBody>
      </p:sp>
      <p:cxnSp>
        <p:nvCxnSpPr>
          <p:cNvPr id="11" name="Straight Connector 10"/>
          <p:cNvCxnSpPr/>
          <p:nvPr userDrawn="1"/>
        </p:nvCxnSpPr>
        <p:spPr>
          <a:xfrm>
            <a:off x="4013462" y="6400451"/>
            <a:ext cx="547346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15"/>
          <p:cNvSpPr txBox="1">
            <a:spLocks/>
          </p:cNvSpPr>
          <p:nvPr userDrawn="1"/>
        </p:nvSpPr>
        <p:spPr>
          <a:xfrm>
            <a:off x="8992383" y="6400800"/>
            <a:ext cx="4953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mtClean="0"/>
              <a:pPr/>
              <a:t>‹#›</a:t>
            </a:fld>
            <a:endParaRPr lang="en-US" dirty="0"/>
          </a:p>
        </p:txBody>
      </p:sp>
      <p:sp>
        <p:nvSpPr>
          <p:cNvPr id="9"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684927"/>
      </p:ext>
    </p:extLst>
  </p:cSld>
  <p:clrMap bg1="lt1" tx1="dk1" bg2="lt2" tx2="dk2" accent1="accent1" accent2="accent2" accent3="accent3" accent4="accent4" accent5="accent5" accent6="accent6" hlink="hlink" folHlink="folHlink"/>
  <p:sldLayoutIdLst>
    <p:sldLayoutId id="2147483729" r:id="rId1"/>
    <p:sldLayoutId id="2147483759" r:id="rId2"/>
    <p:sldLayoutId id="2147483738" r:id="rId3"/>
    <p:sldLayoutId id="2147483735" r:id="rId4"/>
    <p:sldLayoutId id="2147483760" r:id="rId5"/>
    <p:sldLayoutId id="2147483739" r:id="rId6"/>
    <p:sldLayoutId id="2147483733" r:id="rId7"/>
    <p:sldLayoutId id="2147483740" r:id="rId8"/>
    <p:sldLayoutId id="2147483741" r:id="rId9"/>
    <p:sldLayoutId id="2147483734" r:id="rId10"/>
    <p:sldLayoutId id="2147483730" r:id="rId11"/>
    <p:sldLayoutId id="2147483731" r:id="rId12"/>
    <p:sldLayoutId id="2147483732" r:id="rId13"/>
    <p:sldLayoutId id="2147483736" r:id="rId14"/>
  </p:sldLayoutIdLst>
  <p:hf hdr="0" dt="0"/>
  <p:txStyles>
    <p:titleStyle>
      <a:lvl1pPr algn="l" defTabSz="914400" rtl="0" eaLnBrk="1" latinLnBrk="0" hangingPunct="1">
        <a:lnSpc>
          <a:spcPct val="90000"/>
        </a:lnSpc>
        <a:spcBef>
          <a:spcPct val="0"/>
        </a:spcBef>
        <a:buNone/>
        <a:defRPr sz="2500" kern="1200" cap="all" spc="100" baseline="0">
          <a:solidFill>
            <a:schemeClr val="tx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a:buChar char="•"/>
        <a:defRPr sz="1600" kern="1200">
          <a:solidFill>
            <a:schemeClr val="tx1"/>
          </a:solidFill>
          <a:latin typeface="+mn-lt"/>
          <a:ea typeface="+mn-ea"/>
          <a:cs typeface="+mn-cs"/>
        </a:defRPr>
      </a:lvl1pPr>
      <a:lvl2pPr marL="365760" indent="-182880" algn="l" defTabSz="914400" rtl="0" eaLnBrk="1" latinLnBrk="0" hangingPunct="1">
        <a:lnSpc>
          <a:spcPct val="100000"/>
        </a:lnSpc>
        <a:spcBef>
          <a:spcPts val="0"/>
        </a:spcBef>
        <a:buFont typeface="LucidaGrande" charset="0"/>
        <a:buChar char="-"/>
        <a:defRPr sz="1600" kern="1200">
          <a:solidFill>
            <a:schemeClr val="tx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alpha val="90000"/>
              </a:schemeClr>
            </a:gs>
          </a:gsLst>
          <a:path path="circle">
            <a:fillToRect t="100000" r="100000"/>
          </a:path>
        </a:gradFill>
        <a:effectLst/>
      </p:bgPr>
    </p:bg>
    <p:spTree>
      <p:nvGrpSpPr>
        <p:cNvPr id="1" name=""/>
        <p:cNvGrpSpPr/>
        <p:nvPr/>
      </p:nvGrpSpPr>
      <p:grpSpPr>
        <a:xfrm>
          <a:off x="0" y="0"/>
          <a:ext cx="0" cy="0"/>
          <a:chOff x="0" y="0"/>
          <a:chExt cx="0" cy="0"/>
        </a:xfrm>
      </p:grpSpPr>
      <p:sp>
        <p:nvSpPr>
          <p:cNvPr id="11" name="Rectangle 10"/>
          <p:cNvSpPr/>
          <p:nvPr userDrawn="1"/>
        </p:nvSpPr>
        <p:spPr bwMode="auto">
          <a:xfrm>
            <a:off x="0" y="11876"/>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endParaRPr lang="en-US" sz="1200" dirty="0">
              <a:solidFill>
                <a:schemeClr val="accent2"/>
              </a:solidFill>
            </a:endParaRPr>
          </a:p>
        </p:txBody>
      </p:sp>
      <p:sp>
        <p:nvSpPr>
          <p:cNvPr id="14" name="Title Placeholder 1"/>
          <p:cNvSpPr>
            <a:spLocks noGrp="1"/>
          </p:cNvSpPr>
          <p:nvPr>
            <p:ph type="title"/>
          </p:nvPr>
        </p:nvSpPr>
        <p:spPr>
          <a:xfrm>
            <a:off x="681037" y="1027674"/>
            <a:ext cx="2660877" cy="1325563"/>
          </a:xfrm>
          <a:prstGeom prst="rect">
            <a:avLst/>
          </a:prstGeom>
        </p:spPr>
        <p:txBody>
          <a:bodyPr vert="horz" lIns="0" tIns="0" rIns="0" bIns="0" rtlCol="0" anchor="t">
            <a:normAutofit/>
          </a:bodyPr>
          <a:lstStyle/>
          <a:p>
            <a:r>
              <a:rPr lang="en-US" dirty="0"/>
              <a:t>Click to edit Master title style</a:t>
            </a:r>
          </a:p>
        </p:txBody>
      </p:sp>
      <p:sp>
        <p:nvSpPr>
          <p:cNvPr id="15" name="Text Placeholder 2"/>
          <p:cNvSpPr>
            <a:spLocks noGrp="1"/>
          </p:cNvSpPr>
          <p:nvPr>
            <p:ph type="body" idx="1"/>
          </p:nvPr>
        </p:nvSpPr>
        <p:spPr>
          <a:xfrm>
            <a:off x="4013461" y="1027673"/>
            <a:ext cx="5477256" cy="5149290"/>
          </a:xfrm>
          <a:prstGeom prst="rect">
            <a:avLst/>
          </a:prstGeom>
        </p:spPr>
        <p:txBody>
          <a:bodyPr vert="horz" lIns="0" tIns="0" rIns="0" bIns="0" rtlCol="0">
            <a:normAutofit/>
          </a:body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16" name="Footer Placeholder 13"/>
          <p:cNvSpPr>
            <a:spLocks noGrp="1"/>
          </p:cNvSpPr>
          <p:nvPr>
            <p:ph type="ftr" sz="quarter" idx="3"/>
          </p:nvPr>
        </p:nvSpPr>
        <p:spPr>
          <a:xfrm>
            <a:off x="4013462" y="6400801"/>
            <a:ext cx="3249699"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dirty="0"/>
              <a:t>Copyright © 2021 Booz Allen Hamilton Inc.  Internal</a:t>
            </a:r>
          </a:p>
        </p:txBody>
      </p:sp>
      <p:cxnSp>
        <p:nvCxnSpPr>
          <p:cNvPr id="17" name="Straight Connector 16"/>
          <p:cNvCxnSpPr/>
          <p:nvPr userDrawn="1"/>
        </p:nvCxnSpPr>
        <p:spPr>
          <a:xfrm>
            <a:off x="4013462" y="6400451"/>
            <a:ext cx="547346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Slide Number Placeholder 15"/>
          <p:cNvSpPr txBox="1">
            <a:spLocks/>
          </p:cNvSpPr>
          <p:nvPr userDrawn="1"/>
        </p:nvSpPr>
        <p:spPr>
          <a:xfrm>
            <a:off x="8992383" y="6400800"/>
            <a:ext cx="4953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mtClean="0">
                <a:solidFill>
                  <a:schemeClr val="bg1"/>
                </a:solidFill>
              </a:rPr>
              <a:pPr/>
              <a:t>‹#›</a:t>
            </a:fld>
            <a:endParaRPr lang="en-US" dirty="0">
              <a:solidFill>
                <a:schemeClr val="bg1"/>
              </a:solidFill>
            </a:endParaRP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extLst>
      <p:ext uri="{BB962C8B-B14F-4D97-AF65-F5344CB8AC3E}">
        <p14:creationId xmlns:p14="http://schemas.microsoft.com/office/powerpoint/2010/main" val="671889237"/>
      </p:ext>
    </p:extLst>
  </p:cSld>
  <p:clrMap bg1="lt1" tx1="dk1" bg2="lt2" tx2="dk2" accent1="accent1" accent2="accent2" accent3="accent3" accent4="accent4" accent5="accent5" accent6="accent6" hlink="hlink" folHlink="folHlink"/>
  <p:sldLayoutIdLst>
    <p:sldLayoutId id="2147483748" r:id="rId1"/>
    <p:sldLayoutId id="2147483754" r:id="rId2"/>
    <p:sldLayoutId id="2147483743" r:id="rId3"/>
    <p:sldLayoutId id="2147483744" r:id="rId4"/>
    <p:sldLayoutId id="2147483745" r:id="rId5"/>
  </p:sldLayoutIdLst>
  <p:hf hdr="0" dt="0"/>
  <p:txStyles>
    <p:titleStyle>
      <a:lvl1pPr algn="l" defTabSz="914400" rtl="0" eaLnBrk="1" latinLnBrk="0" hangingPunct="1">
        <a:lnSpc>
          <a:spcPct val="90000"/>
        </a:lnSpc>
        <a:spcBef>
          <a:spcPct val="0"/>
        </a:spcBef>
        <a:buNone/>
        <a:defRPr sz="2500" kern="1200" cap="all" spc="100" baseline="0">
          <a:solidFill>
            <a:schemeClr val="bg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a:buChar char="•"/>
        <a:defRPr sz="1600" kern="1200">
          <a:solidFill>
            <a:schemeClr val="bg1"/>
          </a:solidFill>
          <a:latin typeface="+mn-lt"/>
          <a:ea typeface="+mn-ea"/>
          <a:cs typeface="+mn-cs"/>
        </a:defRPr>
      </a:lvl1pPr>
      <a:lvl2pPr marL="365760" indent="-182880" algn="l" defTabSz="914400" rtl="0" eaLnBrk="1" latinLnBrk="0" hangingPunct="1">
        <a:lnSpc>
          <a:spcPct val="100000"/>
        </a:lnSpc>
        <a:spcBef>
          <a:spcPts val="0"/>
        </a:spcBef>
        <a:buFont typeface="LucidaGrande" charset="0"/>
        <a:buChar char="-"/>
        <a:defRPr sz="1600" kern="1200">
          <a:solidFill>
            <a:schemeClr val="bg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bg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bg1"/>
          </a:solidFill>
          <a:latin typeface="Calibri" charset="0"/>
          <a:ea typeface="Calibri" charset="0"/>
          <a:cs typeface="Calibri" charset="0"/>
        </a:defRPr>
      </a:lvl4pPr>
      <a:lvl5pPr marL="6350" indent="0" algn="l" defTabSz="914400" rtl="0" eaLnBrk="1" latinLnBrk="0" hangingPunct="1">
        <a:lnSpc>
          <a:spcPct val="100000"/>
        </a:lnSpc>
        <a:spcBef>
          <a:spcPts val="600"/>
        </a:spcBef>
        <a:spcAft>
          <a:spcPts val="600"/>
        </a:spcAft>
        <a:buFont typeface="Arial"/>
        <a:buNone/>
        <a:tabLst/>
        <a:defRPr sz="1400" i="1" kern="1200">
          <a:solidFill>
            <a:schemeClr val="bg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effreylancaster/game-of-thrones/tree/master/data" TargetMode="External"/><Relationship Id="rId2" Type="http://schemas.openxmlformats.org/officeDocument/2006/relationships/hyperlink" Target="https://www.kaggle.com/albenft/game-of-thrones-script-all-seasons?select=Game_of_Thrones_Script.csv" TargetMode="Externa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3.emf"/><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0C63D1-330A-C84A-A25E-D65FE440385A}"/>
              </a:ext>
            </a:extLst>
          </p:cNvPr>
          <p:cNvSpPr>
            <a:spLocks noGrp="1"/>
          </p:cNvSpPr>
          <p:nvPr>
            <p:ph type="ctrTitle"/>
          </p:nvPr>
        </p:nvSpPr>
        <p:spPr/>
        <p:txBody>
          <a:bodyPr/>
          <a:lstStyle/>
          <a:p>
            <a:r>
              <a:rPr lang="en-US" dirty="0"/>
              <a:t>Game of thrones </a:t>
            </a:r>
            <a:r>
              <a:rPr lang="en-US" dirty="0" err="1"/>
              <a:t>nlp</a:t>
            </a:r>
            <a:endParaRPr lang="en-US" dirty="0"/>
          </a:p>
        </p:txBody>
      </p:sp>
      <p:sp>
        <p:nvSpPr>
          <p:cNvPr id="12" name="Subtitle 11">
            <a:extLst>
              <a:ext uri="{FF2B5EF4-FFF2-40B4-BE49-F238E27FC236}">
                <a16:creationId xmlns:a16="http://schemas.microsoft.com/office/drawing/2014/main" id="{EA257E38-65F2-0E48-8D7B-09EC4BF3AB33}"/>
              </a:ext>
            </a:extLst>
          </p:cNvPr>
          <p:cNvSpPr>
            <a:spLocks noGrp="1"/>
          </p:cNvSpPr>
          <p:nvPr>
            <p:ph type="subTitle" idx="1"/>
          </p:nvPr>
        </p:nvSpPr>
        <p:spPr/>
        <p:txBody>
          <a:bodyPr/>
          <a:lstStyle/>
          <a:p>
            <a:r>
              <a:rPr lang="en-US" dirty="0"/>
              <a:t>Kevin Dolan</a:t>
            </a:r>
          </a:p>
          <a:p>
            <a:r>
              <a:rPr lang="en-US" dirty="0"/>
              <a:t>TEDS</a:t>
            </a:r>
          </a:p>
        </p:txBody>
      </p:sp>
      <p:sp>
        <p:nvSpPr>
          <p:cNvPr id="13" name="Text Placeholder 12">
            <a:extLst>
              <a:ext uri="{FF2B5EF4-FFF2-40B4-BE49-F238E27FC236}">
                <a16:creationId xmlns:a16="http://schemas.microsoft.com/office/drawing/2014/main" id="{0B1C04F1-A64A-4944-A2D4-5E4A513F146C}"/>
              </a:ext>
            </a:extLst>
          </p:cNvPr>
          <p:cNvSpPr>
            <a:spLocks noGrp="1"/>
          </p:cNvSpPr>
          <p:nvPr>
            <p:ph type="body" sz="quarter" idx="10"/>
          </p:nvPr>
        </p:nvSpPr>
        <p:spPr/>
        <p:txBody>
          <a:bodyPr/>
          <a:lstStyle/>
          <a:p>
            <a:r>
              <a:rPr lang="en-US" dirty="0"/>
              <a:t>March 2021</a:t>
            </a:r>
          </a:p>
        </p:txBody>
      </p:sp>
      <p:pic>
        <p:nvPicPr>
          <p:cNvPr id="1026" name="Picture 2" descr="Iron Throne | Game of Thrones Wiki | Fandom">
            <a:extLst>
              <a:ext uri="{FF2B5EF4-FFF2-40B4-BE49-F238E27FC236}">
                <a16:creationId xmlns:a16="http://schemas.microsoft.com/office/drawing/2014/main" id="{9D56E0A8-9808-4A59-886D-DE77E9C070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85" r="17925"/>
          <a:stretch/>
        </p:blipFill>
        <p:spPr bwMode="auto">
          <a:xfrm>
            <a:off x="657705" y="839772"/>
            <a:ext cx="2226430" cy="551141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F25E281D-E8EA-534E-B0C2-3B5F1EE3F8C5}"/>
              </a:ext>
            </a:extLst>
          </p:cNvPr>
          <p:cNvSpPr/>
          <p:nvPr/>
        </p:nvSpPr>
        <p:spPr>
          <a:xfrm flipV="1">
            <a:off x="657705" y="837459"/>
            <a:ext cx="2226430" cy="719007"/>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332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34F4CF-F803-0D46-A24A-2C47730E7575}"/>
              </a:ext>
            </a:extLst>
          </p:cNvPr>
          <p:cNvSpPr>
            <a:spLocks noGrp="1"/>
          </p:cNvSpPr>
          <p:nvPr>
            <p:ph type="title"/>
          </p:nvPr>
        </p:nvSpPr>
        <p:spPr/>
        <p:txBody>
          <a:bodyPr/>
          <a:lstStyle/>
          <a:p>
            <a:r>
              <a:rPr lang="en-US" dirty="0"/>
              <a:t>Impact and next steps</a:t>
            </a:r>
          </a:p>
        </p:txBody>
      </p:sp>
      <p:sp>
        <p:nvSpPr>
          <p:cNvPr id="4" name="Slide Number Placeholder 3">
            <a:extLst>
              <a:ext uri="{FF2B5EF4-FFF2-40B4-BE49-F238E27FC236}">
                <a16:creationId xmlns:a16="http://schemas.microsoft.com/office/drawing/2014/main" id="{BACEEAAC-F82E-5340-84FE-A20BE608F28B}"/>
              </a:ext>
            </a:extLst>
          </p:cNvPr>
          <p:cNvSpPr>
            <a:spLocks noGrp="1"/>
          </p:cNvSpPr>
          <p:nvPr>
            <p:ph type="sldNum" sz="quarter" idx="10"/>
          </p:nvPr>
        </p:nvSpPr>
        <p:spPr/>
        <p:txBody>
          <a:bodyPr/>
          <a:lstStyle/>
          <a:p>
            <a:fld id="{EACE6E22-E655-5947-A8B4-6F095FBA2C12}" type="slidenum">
              <a:rPr lang="en-US" smtClean="0"/>
              <a:pPr/>
              <a:t>9</a:t>
            </a:fld>
            <a:endParaRPr lang="en-US" dirty="0"/>
          </a:p>
        </p:txBody>
      </p:sp>
      <p:sp>
        <p:nvSpPr>
          <p:cNvPr id="5" name="Footer Placeholder 4">
            <a:extLst>
              <a:ext uri="{FF2B5EF4-FFF2-40B4-BE49-F238E27FC236}">
                <a16:creationId xmlns:a16="http://schemas.microsoft.com/office/drawing/2014/main" id="{215C925C-80EC-834F-88AE-7768D2655B24}"/>
              </a:ext>
            </a:extLst>
          </p:cNvPr>
          <p:cNvSpPr>
            <a:spLocks noGrp="1"/>
          </p:cNvSpPr>
          <p:nvPr>
            <p:ph type="ftr" sz="quarter" idx="11"/>
          </p:nvPr>
        </p:nvSpPr>
        <p:spPr/>
        <p:txBody>
          <a:bodyPr/>
          <a:lstStyle/>
          <a:p>
            <a:r>
              <a:rPr lang="en-US" i="1" dirty="0">
                <a:solidFill>
                  <a:schemeClr val="tx1"/>
                </a:solidFill>
                <a:latin typeface="Georgia" charset="0"/>
              </a:rPr>
              <a:t>Copyright © 2021 Booz Allen Hamilton Inc. Internal</a:t>
            </a:r>
          </a:p>
        </p:txBody>
      </p:sp>
    </p:spTree>
    <p:extLst>
      <p:ext uri="{BB962C8B-B14F-4D97-AF65-F5344CB8AC3E}">
        <p14:creationId xmlns:p14="http://schemas.microsoft.com/office/powerpoint/2010/main" val="338466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FAD8-0581-2947-8772-CC54862BA3D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578E562-D7EC-6948-8349-2807A8F4E862}"/>
              </a:ext>
            </a:extLst>
          </p:cNvPr>
          <p:cNvSpPr>
            <a:spLocks noGrp="1"/>
          </p:cNvSpPr>
          <p:nvPr>
            <p:ph sz="quarter" idx="12"/>
          </p:nvPr>
        </p:nvSpPr>
        <p:spPr/>
        <p:txBody>
          <a:bodyPr/>
          <a:lstStyle/>
          <a:p>
            <a:r>
              <a:rPr lang="en-US" dirty="0"/>
              <a:t>Problem statement</a:t>
            </a:r>
          </a:p>
          <a:p>
            <a:r>
              <a:rPr lang="en-US" dirty="0"/>
              <a:t>Data summary</a:t>
            </a:r>
          </a:p>
          <a:p>
            <a:r>
              <a:rPr lang="en-US" dirty="0"/>
              <a:t>model</a:t>
            </a:r>
          </a:p>
          <a:p>
            <a:r>
              <a:rPr lang="en-US" dirty="0"/>
              <a:t>Similarity scores</a:t>
            </a:r>
          </a:p>
          <a:p>
            <a:r>
              <a:rPr lang="en-US" dirty="0"/>
              <a:t>Logistic regression</a:t>
            </a:r>
          </a:p>
          <a:p>
            <a:r>
              <a:rPr lang="en-US" dirty="0"/>
              <a:t>Impact/next steps</a:t>
            </a:r>
          </a:p>
        </p:txBody>
      </p:sp>
      <p:sp>
        <p:nvSpPr>
          <p:cNvPr id="4" name="Footer Placeholder 3">
            <a:extLst>
              <a:ext uri="{FF2B5EF4-FFF2-40B4-BE49-F238E27FC236}">
                <a16:creationId xmlns:a16="http://schemas.microsoft.com/office/drawing/2014/main" id="{B5ED4972-5AEE-C640-AEF1-1531CFE7946F}"/>
              </a:ext>
            </a:extLst>
          </p:cNvPr>
          <p:cNvSpPr>
            <a:spLocks noGrp="1"/>
          </p:cNvSpPr>
          <p:nvPr>
            <p:ph type="ftr" sz="quarter" idx="3"/>
          </p:nvPr>
        </p:nvSpPr>
        <p:spPr/>
        <p:txBody>
          <a:bodyPr/>
          <a:lstStyle/>
          <a:p>
            <a:r>
              <a:rPr lang="en-US"/>
              <a:t>Copyright © 2021 Booz Allen Hamilton Inc. Internal</a:t>
            </a:r>
            <a:endParaRPr lang="en-US" dirty="0"/>
          </a:p>
        </p:txBody>
      </p:sp>
      <p:cxnSp>
        <p:nvCxnSpPr>
          <p:cNvPr id="5" name="Straight Connector 4">
            <a:extLst>
              <a:ext uri="{FF2B5EF4-FFF2-40B4-BE49-F238E27FC236}">
                <a16:creationId xmlns:a16="http://schemas.microsoft.com/office/drawing/2014/main" id="{CBC2B296-B8E5-FB4F-924A-634BCCE7B52C}"/>
              </a:ext>
            </a:extLst>
          </p:cNvPr>
          <p:cNvCxnSpPr/>
          <p:nvPr/>
        </p:nvCxnSpPr>
        <p:spPr>
          <a:xfrm>
            <a:off x="4013462" y="1767564"/>
            <a:ext cx="547778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5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1056F9-E953-494C-837E-5C85A63BC658}"/>
              </a:ext>
            </a:extLst>
          </p:cNvPr>
          <p:cNvPicPr>
            <a:picLocks noChangeAspect="1"/>
          </p:cNvPicPr>
          <p:nvPr/>
        </p:nvPicPr>
        <p:blipFill>
          <a:blip r:embed="rId2"/>
          <a:stretch>
            <a:fillRect/>
          </a:stretch>
        </p:blipFill>
        <p:spPr>
          <a:xfrm>
            <a:off x="5476875" y="3843670"/>
            <a:ext cx="3366221" cy="2446918"/>
          </a:xfrm>
          <a:prstGeom prst="rect">
            <a:avLst/>
          </a:prstGeom>
        </p:spPr>
      </p:pic>
      <p:sp>
        <p:nvSpPr>
          <p:cNvPr id="6" name="Title 5">
            <a:extLst>
              <a:ext uri="{FF2B5EF4-FFF2-40B4-BE49-F238E27FC236}">
                <a16:creationId xmlns:a16="http://schemas.microsoft.com/office/drawing/2014/main" id="{FF4A6C81-24F7-0F4F-BDCF-010E5827345D}"/>
              </a:ext>
            </a:extLst>
          </p:cNvPr>
          <p:cNvSpPr>
            <a:spLocks noGrp="1"/>
          </p:cNvSpPr>
          <p:nvPr>
            <p:ph type="title"/>
          </p:nvPr>
        </p:nvSpPr>
        <p:spPr/>
        <p:txBody>
          <a:bodyPr/>
          <a:lstStyle/>
          <a:p>
            <a:r>
              <a:rPr lang="en-US" dirty="0"/>
              <a:t>Problem statement</a:t>
            </a:r>
          </a:p>
        </p:txBody>
      </p:sp>
      <p:sp>
        <p:nvSpPr>
          <p:cNvPr id="3" name="Slide Number Placeholder 2">
            <a:extLst>
              <a:ext uri="{FF2B5EF4-FFF2-40B4-BE49-F238E27FC236}">
                <a16:creationId xmlns:a16="http://schemas.microsoft.com/office/drawing/2014/main" id="{C0F47BFE-AFCC-1A4B-A3E4-A986FF549E3C}"/>
              </a:ext>
            </a:extLst>
          </p:cNvPr>
          <p:cNvSpPr>
            <a:spLocks noGrp="1"/>
          </p:cNvSpPr>
          <p:nvPr>
            <p:ph type="sldNum" sz="quarter" idx="10"/>
          </p:nvPr>
        </p:nvSpPr>
        <p:spPr/>
        <p:txBody>
          <a:bodyPr/>
          <a:lstStyle/>
          <a:p>
            <a:fld id="{EACE6E22-E655-5947-A8B4-6F095FBA2C12}" type="slidenum">
              <a:rPr lang="en-US" smtClean="0"/>
              <a:pPr/>
              <a:t>2</a:t>
            </a:fld>
            <a:endParaRPr lang="en-US" dirty="0"/>
          </a:p>
        </p:txBody>
      </p:sp>
      <p:sp>
        <p:nvSpPr>
          <p:cNvPr id="4" name="Footer Placeholder 3">
            <a:extLst>
              <a:ext uri="{FF2B5EF4-FFF2-40B4-BE49-F238E27FC236}">
                <a16:creationId xmlns:a16="http://schemas.microsoft.com/office/drawing/2014/main" id="{94DA251A-BD41-2340-820A-E96858230325}"/>
              </a:ext>
            </a:extLst>
          </p:cNvPr>
          <p:cNvSpPr>
            <a:spLocks noGrp="1"/>
          </p:cNvSpPr>
          <p:nvPr>
            <p:ph type="ftr" sz="quarter" idx="11"/>
          </p:nvPr>
        </p:nvSpPr>
        <p:spPr/>
        <p:txBody>
          <a:body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7" name="Content Placeholder 6">
            <a:extLst>
              <a:ext uri="{FF2B5EF4-FFF2-40B4-BE49-F238E27FC236}">
                <a16:creationId xmlns:a16="http://schemas.microsoft.com/office/drawing/2014/main" id="{8CCCCE05-3761-C04B-ADE1-872C0723C7E7}"/>
              </a:ext>
            </a:extLst>
          </p:cNvPr>
          <p:cNvSpPr>
            <a:spLocks noGrp="1"/>
          </p:cNvSpPr>
          <p:nvPr>
            <p:ph idx="1"/>
          </p:nvPr>
        </p:nvSpPr>
        <p:spPr>
          <a:xfrm>
            <a:off x="720896" y="1553782"/>
            <a:ext cx="8766026" cy="4626943"/>
          </a:xfrm>
        </p:spPr>
        <p:txBody>
          <a:bodyPr/>
          <a:lstStyle/>
          <a:p>
            <a:pPr lvl="3"/>
            <a:r>
              <a:rPr lang="en-US" dirty="0"/>
              <a:t>Can class and relationships be identified by speech patterns?</a:t>
            </a:r>
          </a:p>
          <a:p>
            <a:pPr lvl="4"/>
            <a:r>
              <a:rPr lang="en-US" dirty="0"/>
              <a:t>In the Game of Thrones universe, each character’s prospects are largely fixed at birth by their social class and relationships. In several cases, character identities are revealed to others by the way they speak. We investigated whether these factors could be detected using Natural Language Processing (NLP).</a:t>
            </a:r>
          </a:p>
          <a:p>
            <a:pPr lvl="3"/>
            <a:r>
              <a:rPr lang="en-US" dirty="0"/>
              <a:t>Practical application</a:t>
            </a:r>
          </a:p>
          <a:p>
            <a:pPr lvl="4"/>
            <a:r>
              <a:rPr lang="en-US" dirty="0"/>
              <a:t>While real-world class lines are less rigid than in Game of Thrones, grammatical structures and choice of words can be highly revealing of socioeconomic status and background. Similar frameworks could be applied to interviewing, admissions applications, geospatial data, etc.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8" name="Content Placeholder 6">
            <a:extLst>
              <a:ext uri="{FF2B5EF4-FFF2-40B4-BE49-F238E27FC236}">
                <a16:creationId xmlns:a16="http://schemas.microsoft.com/office/drawing/2014/main" id="{DDF86A8A-4D4D-4E23-89BE-0B9D7A21959F}"/>
              </a:ext>
            </a:extLst>
          </p:cNvPr>
          <p:cNvSpPr txBox="1">
            <a:spLocks/>
          </p:cNvSpPr>
          <p:nvPr/>
        </p:nvSpPr>
        <p:spPr>
          <a:xfrm>
            <a:off x="717826" y="2572285"/>
            <a:ext cx="4918761" cy="5107644"/>
          </a:xfrm>
          <a:prstGeom prst="rect">
            <a:avLst/>
          </a:prstGeom>
        </p:spPr>
        <p:txBody>
          <a:bodyPr vert="horz" lIns="0" tIns="0" rIns="0" bIns="0" rtlCol="0">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2052" name="Picture 4" descr="Language Log » Dialect maps get surreal">
            <a:extLst>
              <a:ext uri="{FF2B5EF4-FFF2-40B4-BE49-F238E27FC236}">
                <a16:creationId xmlns:a16="http://schemas.microsoft.com/office/drawing/2014/main" id="{B38A6DA1-EE02-4DDE-BF80-F5EE8DFCD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893" y="3939279"/>
            <a:ext cx="3586188" cy="239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78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6EF6B5F-78EB-44BD-8840-0827B1D97CF4}"/>
              </a:ext>
            </a:extLst>
          </p:cNvPr>
          <p:cNvSpPr>
            <a:spLocks noGrp="1"/>
          </p:cNvSpPr>
          <p:nvPr>
            <p:ph idx="1"/>
          </p:nvPr>
        </p:nvSpPr>
        <p:spPr/>
        <p:txBody>
          <a:bodyPr/>
          <a:lstStyle/>
          <a:p>
            <a:pPr lvl="3"/>
            <a:r>
              <a:rPr lang="en-US" dirty="0">
                <a:solidFill>
                  <a:srgbClr val="243646"/>
                </a:solidFill>
              </a:rPr>
              <a:t>Source Data</a:t>
            </a:r>
          </a:p>
          <a:p>
            <a:pPr marL="296863" lvl="4" indent="-285750">
              <a:lnSpc>
                <a:spcPct val="200000"/>
              </a:lnSpc>
              <a:buFont typeface="Arial" panose="020B0604020202020204" pitchFamily="34" charset="0"/>
              <a:buChar char="•"/>
            </a:pPr>
            <a:r>
              <a:rPr lang="en-US" i="0" dirty="0">
                <a:latin typeface="Georgia" panose="02040502050405020303" pitchFamily="18" charset="0"/>
              </a:rPr>
              <a:t>The full script of the series run of Game of Thrones, scraped from Genius</a:t>
            </a:r>
            <a:r>
              <a:rPr lang="en-US" i="0" baseline="40000" dirty="0">
                <a:latin typeface="Georgia" panose="02040502050405020303" pitchFamily="18" charset="0"/>
              </a:rPr>
              <a:t>1</a:t>
            </a:r>
          </a:p>
          <a:p>
            <a:pPr marL="296863" lvl="4" indent="-285750">
              <a:buFont typeface="Arial" panose="020B0604020202020204" pitchFamily="34" charset="0"/>
              <a:buChar char="•"/>
            </a:pPr>
            <a:r>
              <a:rPr lang="en-US" i="0" dirty="0">
                <a:latin typeface="Georgia" panose="02040502050405020303" pitchFamily="18" charset="0"/>
              </a:rPr>
              <a:t>Demographic data (sex, class, house) from a large Game of Thrones fan analysis on Github</a:t>
            </a:r>
            <a:r>
              <a:rPr lang="en-US" i="0" baseline="40000" dirty="0">
                <a:latin typeface="Georgia" panose="02040502050405020303" pitchFamily="18" charset="0"/>
              </a:rPr>
              <a:t>2</a:t>
            </a:r>
          </a:p>
          <a:p>
            <a:pPr lvl="4"/>
            <a:endParaRPr lang="en-US" i="0" dirty="0"/>
          </a:p>
          <a:p>
            <a:pPr lvl="4"/>
            <a:endParaRPr lang="en-US" i="0" dirty="0"/>
          </a:p>
          <a:p>
            <a:pPr lvl="4"/>
            <a:endParaRPr lang="en-US" i="0" dirty="0"/>
          </a:p>
          <a:p>
            <a:pPr lvl="4"/>
            <a:endParaRPr lang="en-US" i="0" dirty="0"/>
          </a:p>
          <a:p>
            <a:pPr lvl="4"/>
            <a:endParaRPr lang="en-US" i="0" dirty="0"/>
          </a:p>
          <a:p>
            <a:pPr lvl="4"/>
            <a:endParaRPr lang="en-US" i="0" dirty="0"/>
          </a:p>
          <a:p>
            <a:pPr lvl="4"/>
            <a:endParaRPr lang="en-US" i="0" dirty="0"/>
          </a:p>
          <a:p>
            <a:pPr lvl="4"/>
            <a:endParaRPr lang="en-US" i="0" dirty="0"/>
          </a:p>
          <a:p>
            <a:pPr marL="228600" lvl="5" indent="-228600">
              <a:spcBef>
                <a:spcPts val="0"/>
              </a:spcBef>
              <a:buAutoNum type="arabicPeriod"/>
            </a:pPr>
            <a:r>
              <a:rPr lang="en-US" dirty="0">
                <a:solidFill>
                  <a:srgbClr val="000000"/>
                </a:solidFill>
                <a:hlinkClick r:id="rId2"/>
              </a:rPr>
              <a:t>https://www.kaggle.com/albenft/game-of-thrones-script-all-seasons?select=Game_of_Thrones_Script.csv</a:t>
            </a:r>
            <a:endParaRPr lang="en-US" dirty="0">
              <a:solidFill>
                <a:srgbClr val="000000"/>
              </a:solidFill>
            </a:endParaRPr>
          </a:p>
          <a:p>
            <a:pPr marL="228600" lvl="5" indent="-228600">
              <a:spcBef>
                <a:spcPts val="0"/>
              </a:spcBef>
              <a:buAutoNum type="arabicPeriod"/>
            </a:pPr>
            <a:r>
              <a:rPr lang="en-US" dirty="0">
                <a:solidFill>
                  <a:srgbClr val="000000"/>
                </a:solidFill>
                <a:hlinkClick r:id="rId3"/>
              </a:rPr>
              <a:t>https://github.com/jeffreylancaster/game-of-thrones/tree/master/data</a:t>
            </a:r>
            <a:endParaRPr lang="en-US" dirty="0">
              <a:solidFill>
                <a:srgbClr val="000000"/>
              </a:solidFill>
            </a:endParaRP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id="{4C0DC7A5-88CA-491B-9CE5-B55992E5765E}"/>
              </a:ext>
            </a:extLst>
          </p:cNvPr>
          <p:cNvSpPr>
            <a:spLocks noGrp="1"/>
          </p:cNvSpPr>
          <p:nvPr>
            <p:ph type="title"/>
          </p:nvPr>
        </p:nvSpPr>
        <p:spPr/>
        <p:txBody>
          <a:bodyPr/>
          <a:lstStyle/>
          <a:p>
            <a:r>
              <a:rPr lang="en-US" dirty="0"/>
              <a:t>Data summary</a:t>
            </a:r>
          </a:p>
        </p:txBody>
      </p:sp>
      <p:sp>
        <p:nvSpPr>
          <p:cNvPr id="3" name="Slide Number Placeholder 2">
            <a:extLst>
              <a:ext uri="{FF2B5EF4-FFF2-40B4-BE49-F238E27FC236}">
                <a16:creationId xmlns:a16="http://schemas.microsoft.com/office/drawing/2014/main" id="{FEBC6CBB-2243-450A-AF4E-F270437408F8}"/>
              </a:ext>
            </a:extLst>
          </p:cNvPr>
          <p:cNvSpPr>
            <a:spLocks noGrp="1"/>
          </p:cNvSpPr>
          <p:nvPr>
            <p:ph type="sldNum" sz="quarter" idx="10"/>
          </p:nvPr>
        </p:nvSpPr>
        <p:spPr/>
        <p:txBody>
          <a:bodyPr/>
          <a:lstStyle/>
          <a:p>
            <a:fld id="{EACE6E22-E655-5947-A8B4-6F095FBA2C12}" type="slidenum">
              <a:rPr lang="en-US" smtClean="0"/>
              <a:pPr/>
              <a:t>3</a:t>
            </a:fld>
            <a:endParaRPr lang="en-US" dirty="0"/>
          </a:p>
        </p:txBody>
      </p:sp>
      <p:sp>
        <p:nvSpPr>
          <p:cNvPr id="4" name="Footer Placeholder 3">
            <a:extLst>
              <a:ext uri="{FF2B5EF4-FFF2-40B4-BE49-F238E27FC236}">
                <a16:creationId xmlns:a16="http://schemas.microsoft.com/office/drawing/2014/main" id="{555ABBB5-F19F-4416-AC99-46ED124AAF96}"/>
              </a:ext>
            </a:extLst>
          </p:cNvPr>
          <p:cNvSpPr>
            <a:spLocks noGrp="1"/>
          </p:cNvSpPr>
          <p:nvPr>
            <p:ph type="ftr" sz="quarter" idx="11"/>
          </p:nvPr>
        </p:nvSpPr>
        <p:spPr/>
        <p:txBody>
          <a:body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6" name="Rectangle 5">
            <a:extLst>
              <a:ext uri="{FF2B5EF4-FFF2-40B4-BE49-F238E27FC236}">
                <a16:creationId xmlns:a16="http://schemas.microsoft.com/office/drawing/2014/main" id="{97ED5CAD-A29C-4A29-AA1C-9BCF8ADA83DB}"/>
              </a:ext>
            </a:extLst>
          </p:cNvPr>
          <p:cNvSpPr/>
          <p:nvPr/>
        </p:nvSpPr>
        <p:spPr>
          <a:xfrm>
            <a:off x="6880184" y="3433939"/>
            <a:ext cx="2356018" cy="148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430 characters</a:t>
            </a:r>
          </a:p>
          <a:p>
            <a:pPr algn="ctr"/>
            <a:r>
              <a:rPr lang="en-US" dirty="0"/>
              <a:t>24,000 lines</a:t>
            </a:r>
          </a:p>
          <a:p>
            <a:pPr algn="ctr"/>
            <a:r>
              <a:rPr lang="en-US" dirty="0"/>
              <a:t>288,000 words</a:t>
            </a:r>
          </a:p>
        </p:txBody>
      </p:sp>
      <p:sp>
        <p:nvSpPr>
          <p:cNvPr id="8" name="AutoShape 2">
            <a:extLst>
              <a:ext uri="{FF2B5EF4-FFF2-40B4-BE49-F238E27FC236}">
                <a16:creationId xmlns:a16="http://schemas.microsoft.com/office/drawing/2014/main" id="{BB308306-E3B3-48EE-BF07-96EC1620BF76}"/>
              </a:ext>
            </a:extLst>
          </p:cNvPr>
          <p:cNvSpPr>
            <a:spLocks noChangeAspect="1" noChangeArrowheads="1"/>
          </p:cNvSpPr>
          <p:nvPr/>
        </p:nvSpPr>
        <p:spPr bwMode="auto">
          <a:xfrm>
            <a:off x="4800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1C5E8DC-9509-4D93-92B4-C37CEC81EF5D}"/>
              </a:ext>
            </a:extLst>
          </p:cNvPr>
          <p:cNvPicPr>
            <a:picLocks noChangeAspect="1"/>
          </p:cNvPicPr>
          <p:nvPr/>
        </p:nvPicPr>
        <p:blipFill>
          <a:blip r:embed="rId4"/>
          <a:stretch>
            <a:fillRect/>
          </a:stretch>
        </p:blipFill>
        <p:spPr>
          <a:xfrm>
            <a:off x="717822" y="2865839"/>
            <a:ext cx="5349603" cy="2618807"/>
          </a:xfrm>
          <a:prstGeom prst="rect">
            <a:avLst/>
          </a:prstGeom>
        </p:spPr>
      </p:pic>
    </p:spTree>
    <p:extLst>
      <p:ext uri="{BB962C8B-B14F-4D97-AF65-F5344CB8AC3E}">
        <p14:creationId xmlns:p14="http://schemas.microsoft.com/office/powerpoint/2010/main" val="23541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4A6C81-24F7-0F4F-BDCF-010E5827345D}"/>
              </a:ext>
            </a:extLst>
          </p:cNvPr>
          <p:cNvSpPr>
            <a:spLocks noGrp="1"/>
          </p:cNvSpPr>
          <p:nvPr>
            <p:ph type="title"/>
          </p:nvPr>
        </p:nvSpPr>
        <p:spPr/>
        <p:txBody>
          <a:bodyPr/>
          <a:lstStyle/>
          <a:p>
            <a:r>
              <a:rPr lang="en-US" dirty="0"/>
              <a:t>Modeling</a:t>
            </a:r>
          </a:p>
        </p:txBody>
      </p:sp>
      <p:sp>
        <p:nvSpPr>
          <p:cNvPr id="3" name="Slide Number Placeholder 2">
            <a:extLst>
              <a:ext uri="{FF2B5EF4-FFF2-40B4-BE49-F238E27FC236}">
                <a16:creationId xmlns:a16="http://schemas.microsoft.com/office/drawing/2014/main" id="{C0F47BFE-AFCC-1A4B-A3E4-A986FF549E3C}"/>
              </a:ext>
            </a:extLst>
          </p:cNvPr>
          <p:cNvSpPr>
            <a:spLocks noGrp="1"/>
          </p:cNvSpPr>
          <p:nvPr>
            <p:ph type="sldNum" sz="quarter" idx="10"/>
          </p:nvPr>
        </p:nvSpPr>
        <p:spPr/>
        <p:txBody>
          <a:bodyPr/>
          <a:lstStyle/>
          <a:p>
            <a:fld id="{EACE6E22-E655-5947-A8B4-6F095FBA2C12}" type="slidenum">
              <a:rPr lang="en-US" smtClean="0"/>
              <a:pPr/>
              <a:t>4</a:t>
            </a:fld>
            <a:endParaRPr lang="en-US" dirty="0"/>
          </a:p>
        </p:txBody>
      </p:sp>
      <p:sp>
        <p:nvSpPr>
          <p:cNvPr id="4" name="Footer Placeholder 3">
            <a:extLst>
              <a:ext uri="{FF2B5EF4-FFF2-40B4-BE49-F238E27FC236}">
                <a16:creationId xmlns:a16="http://schemas.microsoft.com/office/drawing/2014/main" id="{94DA251A-BD41-2340-820A-E96858230325}"/>
              </a:ext>
            </a:extLst>
          </p:cNvPr>
          <p:cNvSpPr>
            <a:spLocks noGrp="1"/>
          </p:cNvSpPr>
          <p:nvPr>
            <p:ph type="ftr" sz="quarter" idx="11"/>
          </p:nvPr>
        </p:nvSpPr>
        <p:spPr/>
        <p:txBody>
          <a:bodyPr/>
          <a:lstStyle/>
          <a:p>
            <a:r>
              <a:rPr lang="en-US" i="1" dirty="0">
                <a:solidFill>
                  <a:schemeClr val="tx1"/>
                </a:solidFill>
                <a:latin typeface="Georgia" charset="0"/>
              </a:rPr>
              <a:t>Copyright © 2021 Booz Allen Hamilton Inc. Internal</a:t>
            </a:r>
          </a:p>
        </p:txBody>
      </p:sp>
      <p:sp>
        <p:nvSpPr>
          <p:cNvPr id="7" name="Content Placeholder 6">
            <a:extLst>
              <a:ext uri="{FF2B5EF4-FFF2-40B4-BE49-F238E27FC236}">
                <a16:creationId xmlns:a16="http://schemas.microsoft.com/office/drawing/2014/main" id="{8CCCCE05-3761-C04B-ADE1-872C0723C7E7}"/>
              </a:ext>
            </a:extLst>
          </p:cNvPr>
          <p:cNvSpPr>
            <a:spLocks noGrp="1"/>
          </p:cNvSpPr>
          <p:nvPr>
            <p:ph idx="1"/>
          </p:nvPr>
        </p:nvSpPr>
        <p:spPr>
          <a:xfrm>
            <a:off x="717822" y="1542599"/>
            <a:ext cx="3268969" cy="1886402"/>
          </a:xfrm>
        </p:spPr>
        <p:txBody>
          <a:bodyPr/>
          <a:lstStyle/>
          <a:p>
            <a:pPr lvl="3"/>
            <a:r>
              <a:rPr lang="en-US" dirty="0"/>
              <a:t>Logistic regression</a:t>
            </a:r>
          </a:p>
          <a:p>
            <a:pPr lvl="4">
              <a:lnSpc>
                <a:spcPct val="150000"/>
              </a:lnSpc>
            </a:pPr>
            <a:r>
              <a:rPr lang="en-US" i="0" dirty="0"/>
              <a:t>This model is appropriate for binary predictions. We used it to predict whether a given character is “noble” or “common” based on their dialogue throughout the series.</a:t>
            </a:r>
          </a:p>
        </p:txBody>
      </p:sp>
      <p:sp>
        <p:nvSpPr>
          <p:cNvPr id="5" name="AutoShape 2" descr="Understand the Logistic Regression Algorithm - Train a Supervised Machine  Learning Model - OpenClassrooms">
            <a:extLst>
              <a:ext uri="{FF2B5EF4-FFF2-40B4-BE49-F238E27FC236}">
                <a16:creationId xmlns:a16="http://schemas.microsoft.com/office/drawing/2014/main" id="{4FA28CDB-2655-472B-B203-3AB4DF316EC9}"/>
              </a:ext>
            </a:extLst>
          </p:cNvPr>
          <p:cNvSpPr>
            <a:spLocks noChangeAspect="1" noChangeArrowheads="1"/>
          </p:cNvSpPr>
          <p:nvPr/>
        </p:nvSpPr>
        <p:spPr bwMode="auto">
          <a:xfrm>
            <a:off x="4800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3D327389-0FAE-43CE-9AE2-620B5F77D77F}"/>
              </a:ext>
            </a:extLst>
          </p:cNvPr>
          <p:cNvPicPr>
            <a:picLocks noChangeAspect="1"/>
          </p:cNvPicPr>
          <p:nvPr/>
        </p:nvPicPr>
        <p:blipFill rotWithShape="1">
          <a:blip r:embed="rId2"/>
          <a:srcRect l="12500" t="11742" r="9935" b="12222"/>
          <a:stretch/>
        </p:blipFill>
        <p:spPr>
          <a:xfrm>
            <a:off x="5516959" y="1548561"/>
            <a:ext cx="2717133" cy="1997694"/>
          </a:xfrm>
          <a:prstGeom prst="rect">
            <a:avLst/>
          </a:prstGeom>
          <a:ln w="25400">
            <a:solidFill>
              <a:schemeClr val="accent1"/>
            </a:solidFill>
          </a:ln>
        </p:spPr>
      </p:pic>
      <p:sp>
        <p:nvSpPr>
          <p:cNvPr id="9" name="Rectangle 8">
            <a:extLst>
              <a:ext uri="{FF2B5EF4-FFF2-40B4-BE49-F238E27FC236}">
                <a16:creationId xmlns:a16="http://schemas.microsoft.com/office/drawing/2014/main" id="{F19F6088-0531-4364-8CD3-623613093A9E}"/>
              </a:ext>
            </a:extLst>
          </p:cNvPr>
          <p:cNvSpPr/>
          <p:nvPr/>
        </p:nvSpPr>
        <p:spPr>
          <a:xfrm>
            <a:off x="5033381" y="1969023"/>
            <a:ext cx="1219200" cy="651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Logistic Regression</a:t>
            </a:r>
          </a:p>
        </p:txBody>
      </p:sp>
      <p:pic>
        <p:nvPicPr>
          <p:cNvPr id="4100" name="Picture 4" descr="Natural Language Processing: Text Data Vectorization | by Paritosh Pantola  | Medium">
            <a:extLst>
              <a:ext uri="{FF2B5EF4-FFF2-40B4-BE49-F238E27FC236}">
                <a16:creationId xmlns:a16="http://schemas.microsoft.com/office/drawing/2014/main" id="{511D9202-D892-4E9E-8F4D-04291AC61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3900796"/>
            <a:ext cx="4749949" cy="1986907"/>
          </a:xfrm>
          <a:prstGeom prst="rect">
            <a:avLst/>
          </a:prstGeom>
          <a:noFill/>
          <a:ln w="25400">
            <a:solidFill>
              <a:schemeClr val="accent1"/>
            </a:solidFill>
          </a:ln>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8B9710E-0E9B-4A94-8B0B-2DA1F4CD9DAD}"/>
              </a:ext>
            </a:extLst>
          </p:cNvPr>
          <p:cNvSpPr/>
          <p:nvPr/>
        </p:nvSpPr>
        <p:spPr>
          <a:xfrm>
            <a:off x="5973684" y="5606669"/>
            <a:ext cx="1434094" cy="651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NLP Vectors</a:t>
            </a:r>
          </a:p>
        </p:txBody>
      </p:sp>
      <p:sp>
        <p:nvSpPr>
          <p:cNvPr id="12" name="Content Placeholder 6">
            <a:extLst>
              <a:ext uri="{FF2B5EF4-FFF2-40B4-BE49-F238E27FC236}">
                <a16:creationId xmlns:a16="http://schemas.microsoft.com/office/drawing/2014/main" id="{F3107C54-0681-458F-8B0E-8208383C49EE}"/>
              </a:ext>
            </a:extLst>
          </p:cNvPr>
          <p:cNvSpPr txBox="1">
            <a:spLocks/>
          </p:cNvSpPr>
          <p:nvPr/>
        </p:nvSpPr>
        <p:spPr>
          <a:xfrm>
            <a:off x="717822" y="4059004"/>
            <a:ext cx="3268969" cy="1722672"/>
          </a:xfrm>
          <a:prstGeom prst="rect">
            <a:avLst/>
          </a:prstGeom>
        </p:spPr>
        <p:txBody>
          <a:bodyPr vert="horz" lIns="0" tIns="0" rIns="0" bIns="0" rtlCol="0">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US" dirty="0">
                <a:solidFill>
                  <a:srgbClr val="243646"/>
                </a:solidFill>
              </a:rPr>
              <a:t>Natural language Processing</a:t>
            </a:r>
          </a:p>
          <a:p>
            <a:pPr lvl="4">
              <a:lnSpc>
                <a:spcPct val="150000"/>
              </a:lnSpc>
            </a:pPr>
            <a:r>
              <a:rPr lang="en-US" i="0" dirty="0">
                <a:solidFill>
                  <a:srgbClr val="000000"/>
                </a:solidFill>
              </a:rPr>
              <a:t>We used the Spacy NLP library to encode each character’s dialogue into a “vector”, assigning each word a machine-readable numerical position that we could add to our regression model.</a:t>
            </a:r>
          </a:p>
        </p:txBody>
      </p:sp>
    </p:spTree>
    <p:extLst>
      <p:ext uri="{BB962C8B-B14F-4D97-AF65-F5344CB8AC3E}">
        <p14:creationId xmlns:p14="http://schemas.microsoft.com/office/powerpoint/2010/main" val="401762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4A6C81-24F7-0F4F-BDCF-010E5827345D}"/>
              </a:ext>
            </a:extLst>
          </p:cNvPr>
          <p:cNvSpPr>
            <a:spLocks noGrp="1"/>
          </p:cNvSpPr>
          <p:nvPr>
            <p:ph type="title"/>
          </p:nvPr>
        </p:nvSpPr>
        <p:spPr/>
        <p:txBody>
          <a:bodyPr/>
          <a:lstStyle/>
          <a:p>
            <a:r>
              <a:rPr lang="en-US" dirty="0"/>
              <a:t>Results: similarity analysis</a:t>
            </a:r>
          </a:p>
        </p:txBody>
      </p:sp>
      <p:sp>
        <p:nvSpPr>
          <p:cNvPr id="3" name="Slide Number Placeholder 2">
            <a:extLst>
              <a:ext uri="{FF2B5EF4-FFF2-40B4-BE49-F238E27FC236}">
                <a16:creationId xmlns:a16="http://schemas.microsoft.com/office/drawing/2014/main" id="{C0F47BFE-AFCC-1A4B-A3E4-A986FF549E3C}"/>
              </a:ext>
            </a:extLst>
          </p:cNvPr>
          <p:cNvSpPr>
            <a:spLocks noGrp="1"/>
          </p:cNvSpPr>
          <p:nvPr>
            <p:ph type="sldNum" sz="quarter" idx="10"/>
          </p:nvPr>
        </p:nvSpPr>
        <p:spPr/>
        <p:txBody>
          <a:bodyPr/>
          <a:lstStyle/>
          <a:p>
            <a:fld id="{EACE6E22-E655-5947-A8B4-6F095FBA2C12}" type="slidenum">
              <a:rPr lang="en-US" smtClean="0"/>
              <a:pPr/>
              <a:t>5</a:t>
            </a:fld>
            <a:endParaRPr lang="en-US" dirty="0"/>
          </a:p>
        </p:txBody>
      </p:sp>
      <p:sp>
        <p:nvSpPr>
          <p:cNvPr id="4" name="Footer Placeholder 3">
            <a:extLst>
              <a:ext uri="{FF2B5EF4-FFF2-40B4-BE49-F238E27FC236}">
                <a16:creationId xmlns:a16="http://schemas.microsoft.com/office/drawing/2014/main" id="{94DA251A-BD41-2340-820A-E96858230325}"/>
              </a:ext>
            </a:extLst>
          </p:cNvPr>
          <p:cNvSpPr>
            <a:spLocks noGrp="1"/>
          </p:cNvSpPr>
          <p:nvPr>
            <p:ph type="ftr" sz="quarter" idx="11"/>
          </p:nvPr>
        </p:nvSpPr>
        <p:spPr/>
        <p:txBody>
          <a:body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7" name="Content Placeholder 6">
            <a:extLst>
              <a:ext uri="{FF2B5EF4-FFF2-40B4-BE49-F238E27FC236}">
                <a16:creationId xmlns:a16="http://schemas.microsoft.com/office/drawing/2014/main" id="{8CCCCE05-3761-C04B-ADE1-872C0723C7E7}"/>
              </a:ext>
            </a:extLst>
          </p:cNvPr>
          <p:cNvSpPr>
            <a:spLocks noGrp="1"/>
          </p:cNvSpPr>
          <p:nvPr>
            <p:ph idx="1"/>
          </p:nvPr>
        </p:nvSpPr>
        <p:spPr>
          <a:xfrm>
            <a:off x="717826" y="1554480"/>
            <a:ext cx="4343455" cy="4626943"/>
          </a:xfrm>
        </p:spPr>
        <p:txBody>
          <a:bodyPr/>
          <a:lstStyle/>
          <a:p>
            <a:pPr lvl="3"/>
            <a:r>
              <a:rPr lang="en-US" dirty="0"/>
              <a:t>Similarity scores</a:t>
            </a:r>
          </a:p>
          <a:p>
            <a:pPr lvl="4"/>
            <a:r>
              <a:rPr lang="en-US" i="0" dirty="0"/>
              <a:t>We built a matrix comparing each of the top 50 characters by wordcount, to see who was most alike. Then, we identified which character was the best and worst match for each other character.</a:t>
            </a:r>
          </a:p>
          <a:p>
            <a:pPr lvl="4"/>
            <a:r>
              <a:rPr lang="en-US" i="0" dirty="0"/>
              <a:t>We identified several clusters of high similarity:</a:t>
            </a:r>
          </a:p>
          <a:p>
            <a:pPr marL="296863" lvl="4" indent="-285750">
              <a:buFont typeface="Arial" panose="020B0604020202020204" pitchFamily="34" charset="0"/>
              <a:buChar char="•"/>
            </a:pPr>
            <a:r>
              <a:rPr lang="en-US" i="0" dirty="0"/>
              <a:t>“Common” characters (Tormund, Gilly, Gendry)</a:t>
            </a:r>
          </a:p>
          <a:p>
            <a:pPr marL="296863" lvl="4" indent="-285750">
              <a:buFont typeface="Arial" panose="020B0604020202020204" pitchFamily="34" charset="0"/>
              <a:buChar char="•"/>
            </a:pPr>
            <a:r>
              <a:rPr lang="en-US" i="0" dirty="0"/>
              <a:t>Scheming, snarky characters (Petyr Baelish, Varys, </a:t>
            </a:r>
            <a:r>
              <a:rPr lang="en-US" i="0" dirty="0" err="1"/>
              <a:t>Olenna</a:t>
            </a:r>
            <a:r>
              <a:rPr lang="en-US" i="0" dirty="0"/>
              <a:t> Tyrell)</a:t>
            </a:r>
          </a:p>
          <a:p>
            <a:pPr marL="296863" lvl="4" indent="-285750">
              <a:buFont typeface="Arial" panose="020B0604020202020204" pitchFamily="34" charset="0"/>
              <a:buChar char="•"/>
            </a:pPr>
            <a:r>
              <a:rPr lang="en-US" i="0" dirty="0"/>
              <a:t>Gruff, profane characters (Bronn, the Hound, </a:t>
            </a:r>
            <a:r>
              <a:rPr lang="en-US" i="0" dirty="0" err="1"/>
              <a:t>Alliser</a:t>
            </a:r>
            <a:r>
              <a:rPr lang="en-US" i="0" dirty="0"/>
              <a:t> Thorne)</a:t>
            </a:r>
          </a:p>
          <a:p>
            <a:pPr marL="296863" lvl="4" indent="-285750">
              <a:buFont typeface="Arial" panose="020B0604020202020204" pitchFamily="34" charset="0"/>
              <a:buChar char="•"/>
            </a:pPr>
            <a:r>
              <a:rPr lang="en-US" i="0" dirty="0"/>
              <a:t>Earnest “good-guy” characters (Jon Snow, Davos Seaworth, and Samwell Tarly)</a:t>
            </a:r>
          </a:p>
        </p:txBody>
      </p:sp>
      <p:pic>
        <p:nvPicPr>
          <p:cNvPr id="2" name="Picture 1">
            <a:extLst>
              <a:ext uri="{FF2B5EF4-FFF2-40B4-BE49-F238E27FC236}">
                <a16:creationId xmlns:a16="http://schemas.microsoft.com/office/drawing/2014/main" id="{83D7902C-9A05-4EF1-A2C7-EBF75301DCA7}"/>
              </a:ext>
            </a:extLst>
          </p:cNvPr>
          <p:cNvPicPr>
            <a:picLocks noChangeAspect="1"/>
          </p:cNvPicPr>
          <p:nvPr/>
        </p:nvPicPr>
        <p:blipFill>
          <a:blip r:embed="rId3"/>
          <a:stretch>
            <a:fillRect/>
          </a:stretch>
        </p:blipFill>
        <p:spPr>
          <a:xfrm>
            <a:off x="5102374" y="1379874"/>
            <a:ext cx="4422571" cy="4276322"/>
          </a:xfrm>
          <a:prstGeom prst="rect">
            <a:avLst/>
          </a:prstGeom>
        </p:spPr>
      </p:pic>
      <p:sp>
        <p:nvSpPr>
          <p:cNvPr id="9" name="Content Placeholder 6">
            <a:extLst>
              <a:ext uri="{FF2B5EF4-FFF2-40B4-BE49-F238E27FC236}">
                <a16:creationId xmlns:a16="http://schemas.microsoft.com/office/drawing/2014/main" id="{669A7F98-125B-42D7-8557-CC50A7115B26}"/>
              </a:ext>
            </a:extLst>
          </p:cNvPr>
          <p:cNvSpPr txBox="1">
            <a:spLocks/>
          </p:cNvSpPr>
          <p:nvPr/>
        </p:nvSpPr>
        <p:spPr>
          <a:xfrm>
            <a:off x="717822" y="5656196"/>
            <a:ext cx="4235178" cy="677627"/>
          </a:xfrm>
          <a:prstGeom prst="rect">
            <a:avLst/>
          </a:prstGeom>
        </p:spPr>
        <p:txBody>
          <a:bodyPr vert="horz" lIns="0" tIns="0" rIns="0" bIns="0" rtlCol="0">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endParaRPr lang="en-US" sz="1400" b="0" i="0" cap="none" dirty="0">
              <a:solidFill>
                <a:schemeClr val="tx1"/>
              </a:solidFill>
              <a:latin typeface="Georgia" panose="02040502050405020303" pitchFamily="18" charset="0"/>
            </a:endParaRPr>
          </a:p>
        </p:txBody>
      </p:sp>
      <p:sp>
        <p:nvSpPr>
          <p:cNvPr id="10" name="Rectangle 9">
            <a:extLst>
              <a:ext uri="{FF2B5EF4-FFF2-40B4-BE49-F238E27FC236}">
                <a16:creationId xmlns:a16="http://schemas.microsoft.com/office/drawing/2014/main" id="{84967F21-F1F6-46EC-AD37-4B2F3B86E699}"/>
              </a:ext>
            </a:extLst>
          </p:cNvPr>
          <p:cNvSpPr/>
          <p:nvPr/>
        </p:nvSpPr>
        <p:spPr>
          <a:xfrm>
            <a:off x="717826" y="5875224"/>
            <a:ext cx="8807119" cy="382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Characters’ speech patterns clearly reflect their relationships, class, &amp; temperament</a:t>
            </a:r>
          </a:p>
        </p:txBody>
      </p:sp>
    </p:spTree>
    <p:extLst>
      <p:ext uri="{BB962C8B-B14F-4D97-AF65-F5344CB8AC3E}">
        <p14:creationId xmlns:p14="http://schemas.microsoft.com/office/powerpoint/2010/main" val="321962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5">
            <a:extLst>
              <a:ext uri="{FF2B5EF4-FFF2-40B4-BE49-F238E27FC236}">
                <a16:creationId xmlns:a16="http://schemas.microsoft.com/office/drawing/2014/main" id="{319B64D6-C3B7-4CFA-9B4C-1010009F4173}"/>
              </a:ext>
            </a:extLst>
          </p:cNvPr>
          <p:cNvSpPr txBox="1">
            <a:spLocks/>
          </p:cNvSpPr>
          <p:nvPr/>
        </p:nvSpPr>
        <p:spPr>
          <a:xfrm>
            <a:off x="717825" y="1550021"/>
            <a:ext cx="3924301" cy="2310577"/>
          </a:xfrm>
          <a:prstGeom prst="rect">
            <a:avLst/>
          </a:prstGeom>
        </p:spPr>
        <p:txBody>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US" dirty="0"/>
              <a:t>Model accuracy: 73%</a:t>
            </a:r>
          </a:p>
          <a:p>
            <a:pPr lvl="4"/>
            <a:r>
              <a:rPr lang="en-US" dirty="0"/>
              <a:t>Our model matches the correct class to the character 73% of the time.</a:t>
            </a:r>
          </a:p>
          <a:p>
            <a:pPr lvl="3"/>
            <a:r>
              <a:rPr lang="en-US" dirty="0"/>
              <a:t>baseline: 55%</a:t>
            </a:r>
          </a:p>
          <a:p>
            <a:pPr lvl="4"/>
            <a:r>
              <a:rPr lang="en-US" dirty="0"/>
              <a:t>45% of characters in the dataset are noble, so if we just assumed everyone in the dataset was a commoner, we’d be right 55% of the time.</a:t>
            </a:r>
          </a:p>
          <a:p>
            <a:pPr lvl="4"/>
            <a:endParaRPr lang="en-US" dirty="0"/>
          </a:p>
          <a:p>
            <a:pPr lvl="4"/>
            <a:endParaRPr lang="en-US" dirty="0"/>
          </a:p>
          <a:p>
            <a:pPr lvl="4"/>
            <a:endParaRPr lang="en-US" dirty="0"/>
          </a:p>
          <a:p>
            <a:pPr lvl="4"/>
            <a:endParaRPr lang="en-US" b="1" dirty="0"/>
          </a:p>
        </p:txBody>
      </p:sp>
      <p:sp>
        <p:nvSpPr>
          <p:cNvPr id="37" name="Content Placeholder 1">
            <a:extLst>
              <a:ext uri="{FF2B5EF4-FFF2-40B4-BE49-F238E27FC236}">
                <a16:creationId xmlns:a16="http://schemas.microsoft.com/office/drawing/2014/main" id="{58C3982B-6CA8-4639-933F-9CE69E238B62}"/>
              </a:ext>
            </a:extLst>
          </p:cNvPr>
          <p:cNvSpPr txBox="1">
            <a:spLocks/>
          </p:cNvSpPr>
          <p:nvPr/>
        </p:nvSpPr>
        <p:spPr>
          <a:xfrm>
            <a:off x="717826" y="5023728"/>
            <a:ext cx="3924300" cy="853343"/>
          </a:xfrm>
          <a:prstGeom prst="rect">
            <a:avLst/>
          </a:prstGeom>
        </p:spPr>
        <p:txBody>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Cross-validation shows that our initial accuracy score is indicative of how the model would perform on unseen data.</a:t>
            </a:r>
          </a:p>
        </p:txBody>
      </p:sp>
      <p:sp>
        <p:nvSpPr>
          <p:cNvPr id="34" name="Content Placeholder 1">
            <a:extLst>
              <a:ext uri="{FF2B5EF4-FFF2-40B4-BE49-F238E27FC236}">
                <a16:creationId xmlns:a16="http://schemas.microsoft.com/office/drawing/2014/main" id="{4D0C2D78-EEDE-4474-9F47-01B4D336DAD6}"/>
              </a:ext>
            </a:extLst>
          </p:cNvPr>
          <p:cNvSpPr txBox="1">
            <a:spLocks/>
          </p:cNvSpPr>
          <p:nvPr/>
        </p:nvSpPr>
        <p:spPr>
          <a:xfrm>
            <a:off x="7582370" y="1746271"/>
            <a:ext cx="1918315" cy="1659367"/>
          </a:xfrm>
          <a:prstGeom prst="rect">
            <a:avLst/>
          </a:prstGeom>
        </p:spPr>
        <p:txBody>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The model is very good at identifying commoners, but tends to mistakenly identify some noble characters as common.</a:t>
            </a:r>
          </a:p>
        </p:txBody>
      </p:sp>
      <p:sp>
        <p:nvSpPr>
          <p:cNvPr id="6" name="Title 5">
            <a:extLst>
              <a:ext uri="{FF2B5EF4-FFF2-40B4-BE49-F238E27FC236}">
                <a16:creationId xmlns:a16="http://schemas.microsoft.com/office/drawing/2014/main" id="{FF4A6C81-24F7-0F4F-BDCF-010E5827345D}"/>
              </a:ext>
            </a:extLst>
          </p:cNvPr>
          <p:cNvSpPr>
            <a:spLocks noGrp="1"/>
          </p:cNvSpPr>
          <p:nvPr>
            <p:ph type="title"/>
          </p:nvPr>
        </p:nvSpPr>
        <p:spPr/>
        <p:txBody>
          <a:bodyPr/>
          <a:lstStyle/>
          <a:p>
            <a:r>
              <a:rPr lang="en-US" dirty="0"/>
              <a:t>Results: logistic regression</a:t>
            </a:r>
          </a:p>
        </p:txBody>
      </p:sp>
      <p:sp>
        <p:nvSpPr>
          <p:cNvPr id="3" name="Slide Number Placeholder 2">
            <a:extLst>
              <a:ext uri="{FF2B5EF4-FFF2-40B4-BE49-F238E27FC236}">
                <a16:creationId xmlns:a16="http://schemas.microsoft.com/office/drawing/2014/main" id="{C0F47BFE-AFCC-1A4B-A3E4-A986FF549E3C}"/>
              </a:ext>
            </a:extLst>
          </p:cNvPr>
          <p:cNvSpPr>
            <a:spLocks noGrp="1"/>
          </p:cNvSpPr>
          <p:nvPr>
            <p:ph type="sldNum" sz="quarter" idx="10"/>
          </p:nvPr>
        </p:nvSpPr>
        <p:spPr/>
        <p:txBody>
          <a:bodyPr/>
          <a:lstStyle/>
          <a:p>
            <a:fld id="{EACE6E22-E655-5947-A8B4-6F095FBA2C12}" type="slidenum">
              <a:rPr lang="en-US" smtClean="0"/>
              <a:pPr/>
              <a:t>6</a:t>
            </a:fld>
            <a:endParaRPr lang="en-US" dirty="0"/>
          </a:p>
        </p:txBody>
      </p:sp>
      <p:sp>
        <p:nvSpPr>
          <p:cNvPr id="4" name="Footer Placeholder 3">
            <a:extLst>
              <a:ext uri="{FF2B5EF4-FFF2-40B4-BE49-F238E27FC236}">
                <a16:creationId xmlns:a16="http://schemas.microsoft.com/office/drawing/2014/main" id="{94DA251A-BD41-2340-820A-E96858230325}"/>
              </a:ext>
            </a:extLst>
          </p:cNvPr>
          <p:cNvSpPr>
            <a:spLocks noGrp="1"/>
          </p:cNvSpPr>
          <p:nvPr>
            <p:ph type="ftr" sz="quarter" idx="11"/>
          </p:nvPr>
        </p:nvSpPr>
        <p:spPr/>
        <p:txBody>
          <a:body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9" name="Content Placeholder 6">
            <a:extLst>
              <a:ext uri="{FF2B5EF4-FFF2-40B4-BE49-F238E27FC236}">
                <a16:creationId xmlns:a16="http://schemas.microsoft.com/office/drawing/2014/main" id="{669A7F98-125B-42D7-8557-CC50A7115B26}"/>
              </a:ext>
            </a:extLst>
          </p:cNvPr>
          <p:cNvSpPr txBox="1">
            <a:spLocks/>
          </p:cNvSpPr>
          <p:nvPr/>
        </p:nvSpPr>
        <p:spPr>
          <a:xfrm>
            <a:off x="717822" y="5656196"/>
            <a:ext cx="4235178" cy="677627"/>
          </a:xfrm>
          <a:prstGeom prst="rect">
            <a:avLst/>
          </a:prstGeom>
        </p:spPr>
        <p:txBody>
          <a:bodyPr vert="horz" lIns="0" tIns="0" rIns="0" bIns="0" rtlCol="0">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endParaRPr lang="en-US" sz="1400" b="0" i="0" cap="none" dirty="0">
              <a:solidFill>
                <a:schemeClr val="tx1"/>
              </a:solidFill>
              <a:latin typeface="Georgia" panose="02040502050405020303" pitchFamily="18" charset="0"/>
            </a:endParaRPr>
          </a:p>
        </p:txBody>
      </p:sp>
      <p:pic>
        <p:nvPicPr>
          <p:cNvPr id="5" name="Picture 4">
            <a:extLst>
              <a:ext uri="{FF2B5EF4-FFF2-40B4-BE49-F238E27FC236}">
                <a16:creationId xmlns:a16="http://schemas.microsoft.com/office/drawing/2014/main" id="{03270D62-5D87-43C9-AAAD-286A806A7C13}"/>
              </a:ext>
            </a:extLst>
          </p:cNvPr>
          <p:cNvPicPr>
            <a:picLocks noChangeAspect="1"/>
          </p:cNvPicPr>
          <p:nvPr/>
        </p:nvPicPr>
        <p:blipFill rotWithShape="1">
          <a:blip r:embed="rId3"/>
          <a:srcRect/>
          <a:stretch/>
        </p:blipFill>
        <p:spPr>
          <a:xfrm>
            <a:off x="7386883" y="4019164"/>
            <a:ext cx="1592225" cy="1659367"/>
          </a:xfrm>
          <a:prstGeom prst="rect">
            <a:avLst/>
          </a:prstGeom>
          <a:ln w="25400">
            <a:solidFill>
              <a:schemeClr val="accent1">
                <a:shade val="50000"/>
              </a:schemeClr>
            </a:solidFill>
          </a:ln>
        </p:spPr>
      </p:pic>
      <p:pic>
        <p:nvPicPr>
          <p:cNvPr id="14" name="Picture 13">
            <a:extLst>
              <a:ext uri="{FF2B5EF4-FFF2-40B4-BE49-F238E27FC236}">
                <a16:creationId xmlns:a16="http://schemas.microsoft.com/office/drawing/2014/main" id="{DE55D70B-9FF0-4565-84D2-ADF12C81CA2B}"/>
              </a:ext>
            </a:extLst>
          </p:cNvPr>
          <p:cNvPicPr>
            <a:picLocks noChangeAspect="1"/>
          </p:cNvPicPr>
          <p:nvPr/>
        </p:nvPicPr>
        <p:blipFill>
          <a:blip r:embed="rId4"/>
          <a:stretch>
            <a:fillRect/>
          </a:stretch>
        </p:blipFill>
        <p:spPr>
          <a:xfrm>
            <a:off x="5148971" y="1746271"/>
            <a:ext cx="2395935" cy="1650093"/>
          </a:xfrm>
          <a:prstGeom prst="rect">
            <a:avLst/>
          </a:prstGeom>
          <a:ln w="25400">
            <a:solidFill>
              <a:schemeClr val="accent1">
                <a:shade val="50000"/>
              </a:schemeClr>
            </a:solidFill>
          </a:ln>
        </p:spPr>
      </p:pic>
      <p:sp>
        <p:nvSpPr>
          <p:cNvPr id="22" name="Rectangle 21">
            <a:extLst>
              <a:ext uri="{FF2B5EF4-FFF2-40B4-BE49-F238E27FC236}">
                <a16:creationId xmlns:a16="http://schemas.microsoft.com/office/drawing/2014/main" id="{9E828C17-80F7-4DD7-90C6-E09777339185}"/>
              </a:ext>
            </a:extLst>
          </p:cNvPr>
          <p:cNvSpPr/>
          <p:nvPr/>
        </p:nvSpPr>
        <p:spPr>
          <a:xfrm>
            <a:off x="913087" y="4248966"/>
            <a:ext cx="3533775"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Cross-Validation Scores </a:t>
            </a:r>
          </a:p>
        </p:txBody>
      </p:sp>
      <p:pic>
        <p:nvPicPr>
          <p:cNvPr id="30" name="Picture 29">
            <a:extLst>
              <a:ext uri="{FF2B5EF4-FFF2-40B4-BE49-F238E27FC236}">
                <a16:creationId xmlns:a16="http://schemas.microsoft.com/office/drawing/2014/main" id="{85B72481-BAC2-4283-BAF9-97DB7E2CBA00}"/>
              </a:ext>
            </a:extLst>
          </p:cNvPr>
          <p:cNvPicPr>
            <a:picLocks noChangeAspect="1"/>
          </p:cNvPicPr>
          <p:nvPr/>
        </p:nvPicPr>
        <p:blipFill>
          <a:blip r:embed="rId5"/>
          <a:stretch>
            <a:fillRect/>
          </a:stretch>
        </p:blipFill>
        <p:spPr>
          <a:xfrm>
            <a:off x="704021" y="4690400"/>
            <a:ext cx="3924300" cy="266700"/>
          </a:xfrm>
          <a:prstGeom prst="rect">
            <a:avLst/>
          </a:prstGeom>
        </p:spPr>
      </p:pic>
      <p:sp>
        <p:nvSpPr>
          <p:cNvPr id="31" name="Content Placeholder 5">
            <a:extLst>
              <a:ext uri="{FF2B5EF4-FFF2-40B4-BE49-F238E27FC236}">
                <a16:creationId xmlns:a16="http://schemas.microsoft.com/office/drawing/2014/main" id="{E9078D3F-533D-4650-AA66-11810A7E9366}"/>
              </a:ext>
            </a:extLst>
          </p:cNvPr>
          <p:cNvSpPr txBox="1">
            <a:spLocks/>
          </p:cNvSpPr>
          <p:nvPr/>
        </p:nvSpPr>
        <p:spPr>
          <a:xfrm>
            <a:off x="652166" y="1543449"/>
            <a:ext cx="4151286" cy="4626943"/>
          </a:xfrm>
          <a:prstGeom prst="rect">
            <a:avLst/>
          </a:prstGeom>
        </p:spPr>
        <p:txBody>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endParaRPr lang="en-US" dirty="0"/>
          </a:p>
        </p:txBody>
      </p:sp>
      <p:sp>
        <p:nvSpPr>
          <p:cNvPr id="36" name="Content Placeholder 1">
            <a:extLst>
              <a:ext uri="{FF2B5EF4-FFF2-40B4-BE49-F238E27FC236}">
                <a16:creationId xmlns:a16="http://schemas.microsoft.com/office/drawing/2014/main" id="{6E12172E-F4A7-4D48-A409-76963B80411D}"/>
              </a:ext>
            </a:extLst>
          </p:cNvPr>
          <p:cNvSpPr txBox="1">
            <a:spLocks/>
          </p:cNvSpPr>
          <p:nvPr/>
        </p:nvSpPr>
        <p:spPr>
          <a:xfrm>
            <a:off x="5348063" y="4227915"/>
            <a:ext cx="1973161" cy="2412379"/>
          </a:xfrm>
          <a:prstGeom prst="rect">
            <a:avLst/>
          </a:prstGeom>
        </p:spPr>
        <p:txBody>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lgn="r"/>
            <a:r>
              <a:rPr lang="en-US" dirty="0"/>
              <a:t>These are the words most strongly associated with “commonness” and nobility, respectively</a:t>
            </a:r>
          </a:p>
        </p:txBody>
      </p:sp>
    </p:spTree>
    <p:extLst>
      <p:ext uri="{BB962C8B-B14F-4D97-AF65-F5344CB8AC3E}">
        <p14:creationId xmlns:p14="http://schemas.microsoft.com/office/powerpoint/2010/main" val="151205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90BD26-5DDE-0149-9596-ADD761828E8B}"/>
              </a:ext>
            </a:extLst>
          </p:cNvPr>
          <p:cNvSpPr>
            <a:spLocks noGrp="1"/>
          </p:cNvSpPr>
          <p:nvPr>
            <p:ph sz="quarter" idx="12"/>
          </p:nvPr>
        </p:nvSpPr>
        <p:spPr/>
        <p:txBody>
          <a:bodyPr/>
          <a:lstStyle/>
          <a:p>
            <a:pPr lvl="3"/>
            <a:r>
              <a:rPr lang="en-US" dirty="0"/>
              <a:t>Next steps</a:t>
            </a:r>
          </a:p>
          <a:p>
            <a:pPr lvl="4"/>
            <a:r>
              <a:rPr lang="en-US" i="0" dirty="0"/>
              <a:t>Given more time, I would like to refine my analysis of the text to include the following features:</a:t>
            </a:r>
          </a:p>
          <a:p>
            <a:pPr marL="296863" lvl="4" indent="-285750">
              <a:buFont typeface="Arial" panose="020B0604020202020204" pitchFamily="34" charset="0"/>
              <a:buChar char="•"/>
            </a:pPr>
            <a:r>
              <a:rPr lang="en-US" i="0" dirty="0"/>
              <a:t>N-gram and part-of-speech analyses, to look for grammatical structures that predict class</a:t>
            </a:r>
          </a:p>
          <a:p>
            <a:pPr marL="296863" lvl="4" indent="-285750">
              <a:buFont typeface="Arial" panose="020B0604020202020204" pitchFamily="34" charset="0"/>
              <a:buChar char="•"/>
            </a:pPr>
            <a:r>
              <a:rPr lang="en-US" i="0" dirty="0"/>
              <a:t>Profanity identification, to determine if there are class-rooted differences in the ways the characters use profanity</a:t>
            </a:r>
          </a:p>
          <a:p>
            <a:pPr marL="296863" lvl="4" indent="-285750">
              <a:buFont typeface="Arial" panose="020B0604020202020204" pitchFamily="34" charset="0"/>
              <a:buChar char="•"/>
            </a:pPr>
            <a:r>
              <a:rPr lang="en-US" i="0" dirty="0"/>
              <a:t>Sentiment analysis, to see if certain people have a persistent and detectable overall affect.</a:t>
            </a:r>
          </a:p>
          <a:p>
            <a:pPr marL="296863" lvl="4" indent="-285750">
              <a:buFont typeface="Arial" panose="020B0604020202020204" pitchFamily="34" charset="0"/>
              <a:buChar char="•"/>
            </a:pPr>
            <a:r>
              <a:rPr lang="en-US" i="0" dirty="0"/>
              <a:t>Class scores for each character, to identify characters whose speech patterns are most emblematic of their class.</a:t>
            </a:r>
          </a:p>
        </p:txBody>
      </p:sp>
      <p:sp>
        <p:nvSpPr>
          <p:cNvPr id="3" name="Title 2">
            <a:extLst>
              <a:ext uri="{FF2B5EF4-FFF2-40B4-BE49-F238E27FC236}">
                <a16:creationId xmlns:a16="http://schemas.microsoft.com/office/drawing/2014/main" id="{5334F4CF-F803-0D46-A24A-2C47730E7575}"/>
              </a:ext>
            </a:extLst>
          </p:cNvPr>
          <p:cNvSpPr>
            <a:spLocks noGrp="1"/>
          </p:cNvSpPr>
          <p:nvPr>
            <p:ph type="title"/>
          </p:nvPr>
        </p:nvSpPr>
        <p:spPr/>
        <p:txBody>
          <a:bodyPr/>
          <a:lstStyle/>
          <a:p>
            <a:r>
              <a:rPr lang="en-US" dirty="0"/>
              <a:t>Impact and next steps</a:t>
            </a:r>
          </a:p>
        </p:txBody>
      </p:sp>
      <p:sp>
        <p:nvSpPr>
          <p:cNvPr id="4" name="Slide Number Placeholder 3">
            <a:extLst>
              <a:ext uri="{FF2B5EF4-FFF2-40B4-BE49-F238E27FC236}">
                <a16:creationId xmlns:a16="http://schemas.microsoft.com/office/drawing/2014/main" id="{BACEEAAC-F82E-5340-84FE-A20BE608F28B}"/>
              </a:ext>
            </a:extLst>
          </p:cNvPr>
          <p:cNvSpPr>
            <a:spLocks noGrp="1"/>
          </p:cNvSpPr>
          <p:nvPr>
            <p:ph type="sldNum" sz="quarter" idx="10"/>
          </p:nvPr>
        </p:nvSpPr>
        <p:spPr/>
        <p:txBody>
          <a:bodyPr/>
          <a:lstStyle/>
          <a:p>
            <a:fld id="{EACE6E22-E655-5947-A8B4-6F095FBA2C12}" type="slidenum">
              <a:rPr lang="en-US" smtClean="0"/>
              <a:pPr/>
              <a:t>7</a:t>
            </a:fld>
            <a:endParaRPr lang="en-US" dirty="0"/>
          </a:p>
        </p:txBody>
      </p:sp>
      <p:sp>
        <p:nvSpPr>
          <p:cNvPr id="5" name="Footer Placeholder 4">
            <a:extLst>
              <a:ext uri="{FF2B5EF4-FFF2-40B4-BE49-F238E27FC236}">
                <a16:creationId xmlns:a16="http://schemas.microsoft.com/office/drawing/2014/main" id="{215C925C-80EC-834F-88AE-7768D2655B24}"/>
              </a:ext>
            </a:extLst>
          </p:cNvPr>
          <p:cNvSpPr>
            <a:spLocks noGrp="1"/>
          </p:cNvSpPr>
          <p:nvPr>
            <p:ph type="ftr" sz="quarter" idx="11"/>
          </p:nvPr>
        </p:nvSpPr>
        <p:spPr/>
        <p:txBody>
          <a:bodyPr/>
          <a:lstStyle/>
          <a:p>
            <a:r>
              <a:rPr lang="en-US" i="1" dirty="0">
                <a:solidFill>
                  <a:schemeClr val="tx1"/>
                </a:solidFill>
                <a:latin typeface="Georgia" charset="0"/>
              </a:rPr>
              <a:t>Copyright © 2021 Booz Allen Hamilton Inc. Internal</a:t>
            </a:r>
          </a:p>
        </p:txBody>
      </p:sp>
      <p:sp>
        <p:nvSpPr>
          <p:cNvPr id="6" name="Content Placeholder 5">
            <a:extLst>
              <a:ext uri="{FF2B5EF4-FFF2-40B4-BE49-F238E27FC236}">
                <a16:creationId xmlns:a16="http://schemas.microsoft.com/office/drawing/2014/main" id="{BFE00DE0-69D8-D74A-9434-8F1D530EDE80}"/>
              </a:ext>
            </a:extLst>
          </p:cNvPr>
          <p:cNvSpPr>
            <a:spLocks noGrp="1"/>
          </p:cNvSpPr>
          <p:nvPr>
            <p:ph sz="quarter" idx="13"/>
          </p:nvPr>
        </p:nvSpPr>
        <p:spPr/>
        <p:txBody>
          <a:bodyPr/>
          <a:lstStyle/>
          <a:p>
            <a:pPr lvl="3"/>
            <a:r>
              <a:rPr lang="en-US" dirty="0"/>
              <a:t>Model applications</a:t>
            </a:r>
          </a:p>
          <a:p>
            <a:pPr lvl="4"/>
            <a:r>
              <a:rPr lang="en-US" i="0" dirty="0"/>
              <a:t>This model was easy to train on class because class in Game of Thrones is unambiguous – replicating this model with real-world socioeconomic indicators would be more challenging.</a:t>
            </a:r>
          </a:p>
          <a:p>
            <a:pPr lvl="4"/>
            <a:r>
              <a:rPr lang="en-US" i="0" dirty="0"/>
              <a:t>However, the same methods could be used to identify other indicators, such as:</a:t>
            </a:r>
          </a:p>
          <a:p>
            <a:pPr marL="296863" lvl="4" indent="-285750">
              <a:buFont typeface="Arial" panose="020B0604020202020204" pitchFamily="34" charset="0"/>
              <a:buChar char="•"/>
            </a:pPr>
            <a:r>
              <a:rPr lang="en-US" i="0" dirty="0"/>
              <a:t>Levels of education</a:t>
            </a:r>
          </a:p>
          <a:p>
            <a:pPr marL="296863" lvl="4" indent="-285750">
              <a:buFont typeface="Arial" panose="020B0604020202020204" pitchFamily="34" charset="0"/>
              <a:buChar char="•"/>
            </a:pPr>
            <a:r>
              <a:rPr lang="en-US" i="0" dirty="0"/>
              <a:t>Birthplace</a:t>
            </a:r>
          </a:p>
          <a:p>
            <a:pPr marL="296863" lvl="4" indent="-285750">
              <a:buFont typeface="Arial" panose="020B0604020202020204" pitchFamily="34" charset="0"/>
              <a:buChar char="•"/>
            </a:pPr>
            <a:r>
              <a:rPr lang="en-US" i="0" dirty="0"/>
              <a:t>Cultural or ideological affinities</a:t>
            </a:r>
          </a:p>
          <a:p>
            <a:pPr marL="296863" lvl="4" indent="-285750">
              <a:buFont typeface="Arial" panose="020B0604020202020204" pitchFamily="34" charset="0"/>
              <a:buChar char="•"/>
            </a:pPr>
            <a:r>
              <a:rPr lang="en-US" i="0" dirty="0"/>
              <a:t>Influence networks</a:t>
            </a:r>
          </a:p>
          <a:p>
            <a:pPr lvl="4"/>
            <a:r>
              <a:rPr lang="en-US" i="0" dirty="0"/>
              <a:t>Such information could be used to guide investigation or corroborate other identifying data in counter-terrorism or law enforcement contexts.</a:t>
            </a:r>
          </a:p>
          <a:p>
            <a:pPr lvl="4"/>
            <a:endParaRPr lang="en-US" i="0" dirty="0"/>
          </a:p>
        </p:txBody>
      </p:sp>
    </p:spTree>
    <p:extLst>
      <p:ext uri="{BB962C8B-B14F-4D97-AF65-F5344CB8AC3E}">
        <p14:creationId xmlns:p14="http://schemas.microsoft.com/office/powerpoint/2010/main" val="362447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C47B91-DAAA-42F3-BF28-507847388A35}"/>
              </a:ext>
            </a:extLst>
          </p:cNvPr>
          <p:cNvSpPr>
            <a:spLocks noGrp="1"/>
          </p:cNvSpPr>
          <p:nvPr>
            <p:ph type="sldNum" sz="quarter" idx="10"/>
          </p:nvPr>
        </p:nvSpPr>
        <p:spPr/>
        <p:txBody>
          <a:bodyPr/>
          <a:lstStyle/>
          <a:p>
            <a:fld id="{EACE6E22-E655-5947-A8B4-6F095FBA2C12}" type="slidenum">
              <a:rPr lang="en-US" smtClean="0"/>
              <a:pPr/>
              <a:t>8</a:t>
            </a:fld>
            <a:endParaRPr lang="en-US" dirty="0"/>
          </a:p>
        </p:txBody>
      </p:sp>
      <p:sp>
        <p:nvSpPr>
          <p:cNvPr id="3" name="Footer Placeholder 2">
            <a:extLst>
              <a:ext uri="{FF2B5EF4-FFF2-40B4-BE49-F238E27FC236}">
                <a16:creationId xmlns:a16="http://schemas.microsoft.com/office/drawing/2014/main" id="{25105A19-A34A-45F1-84A3-B140709E8792}"/>
              </a:ext>
            </a:extLst>
          </p:cNvPr>
          <p:cNvSpPr>
            <a:spLocks noGrp="1"/>
          </p:cNvSpPr>
          <p:nvPr>
            <p:ph type="ftr" sz="quarter" idx="11"/>
          </p:nvPr>
        </p:nvSpPr>
        <p:spPr/>
        <p:txBody>
          <a:bodyPr/>
          <a:lstStyle/>
          <a:p>
            <a:r>
              <a:rPr lang="en-US" i="1">
                <a:solidFill>
                  <a:schemeClr val="tx1"/>
                </a:solidFill>
                <a:latin typeface="Georgia" charset="0"/>
              </a:rPr>
              <a:t>Copyright © 2021 Booz Allen Hamilton Inc. Internal</a:t>
            </a:r>
            <a:endParaRPr lang="en-US" i="1" dirty="0">
              <a:solidFill>
                <a:schemeClr val="tx1"/>
              </a:solidFill>
              <a:latin typeface="Georgia" charset="0"/>
            </a:endParaRPr>
          </a:p>
        </p:txBody>
      </p:sp>
      <p:sp>
        <p:nvSpPr>
          <p:cNvPr id="4" name="Title 3">
            <a:extLst>
              <a:ext uri="{FF2B5EF4-FFF2-40B4-BE49-F238E27FC236}">
                <a16:creationId xmlns:a16="http://schemas.microsoft.com/office/drawing/2014/main" id="{0C5ADB24-B492-4F30-B5CB-D2BF1C27B017}"/>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627203855"/>
      </p:ext>
    </p:extLst>
  </p:cSld>
  <p:clrMapOvr>
    <a:masterClrMapping/>
  </p:clrMapOvr>
</p:sld>
</file>

<file path=ppt/theme/theme1.xml><?xml version="1.0" encoding="utf-8"?>
<a:theme xmlns:a="http://schemas.openxmlformats.org/drawingml/2006/main" name="LF Master">
  <a:themeElements>
    <a:clrScheme name="Blue Standard 2020">
      <a:dk1>
        <a:srgbClr val="000000"/>
      </a:dk1>
      <a:lt1>
        <a:srgbClr val="FFFFFF"/>
      </a:lt1>
      <a:dk2>
        <a:srgbClr val="243646"/>
      </a:dk2>
      <a:lt2>
        <a:srgbClr val="E7E6E6"/>
      </a:lt2>
      <a:accent1>
        <a:srgbClr val="5D7D95"/>
      </a:accent1>
      <a:accent2>
        <a:srgbClr val="243646"/>
      </a:accent2>
      <a:accent3>
        <a:srgbClr val="FD4538"/>
      </a:accent3>
      <a:accent4>
        <a:srgbClr val="3AAD2C"/>
      </a:accent4>
      <a:accent5>
        <a:srgbClr val="92368D"/>
      </a:accent5>
      <a:accent6>
        <a:srgbClr val="CBDA00"/>
      </a:accent6>
      <a:hlink>
        <a:srgbClr val="243646"/>
      </a:hlink>
      <a:folHlink>
        <a:srgbClr val="5D7D95"/>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A4.potx" id="{9E03CAEB-394E-43CD-ADB7-4517771AD0FD}" vid="{4A3941D3-08AF-4F05-A01A-969342FE77EA}"/>
    </a:ext>
  </a:extLst>
</a:theme>
</file>

<file path=ppt/theme/theme2.xml><?xml version="1.0" encoding="utf-8"?>
<a:theme xmlns:a="http://schemas.openxmlformats.org/drawingml/2006/main" name="SF Master">
  <a:themeElements>
    <a:clrScheme name="Blue Standard 2020">
      <a:dk1>
        <a:srgbClr val="000000"/>
      </a:dk1>
      <a:lt1>
        <a:srgbClr val="FFFFFF"/>
      </a:lt1>
      <a:dk2>
        <a:srgbClr val="243646"/>
      </a:dk2>
      <a:lt2>
        <a:srgbClr val="E7E6E6"/>
      </a:lt2>
      <a:accent1>
        <a:srgbClr val="5D7D95"/>
      </a:accent1>
      <a:accent2>
        <a:srgbClr val="243646"/>
      </a:accent2>
      <a:accent3>
        <a:srgbClr val="FD4538"/>
      </a:accent3>
      <a:accent4>
        <a:srgbClr val="3AAD2C"/>
      </a:accent4>
      <a:accent5>
        <a:srgbClr val="92368D"/>
      </a:accent5>
      <a:accent6>
        <a:srgbClr val="CBDA00"/>
      </a:accent6>
      <a:hlink>
        <a:srgbClr val="243646"/>
      </a:hlink>
      <a:folHlink>
        <a:srgbClr val="5D7D95"/>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A4.potx" id="{9E03CAEB-394E-43CD-ADB7-4517771AD0FD}" vid="{CF03F2AD-1E68-4BC5-AFED-2BB91FE8ABC6}"/>
    </a:ext>
  </a:extLst>
</a:theme>
</file>

<file path=ppt/theme/theme3.xml><?xml version="1.0" encoding="utf-8"?>
<a:theme xmlns:a="http://schemas.openxmlformats.org/drawingml/2006/main" name="LI Master">
  <a:themeElements>
    <a:clrScheme name="Blue Standard 2020">
      <a:dk1>
        <a:srgbClr val="000000"/>
      </a:dk1>
      <a:lt1>
        <a:srgbClr val="FFFFFF"/>
      </a:lt1>
      <a:dk2>
        <a:srgbClr val="243646"/>
      </a:dk2>
      <a:lt2>
        <a:srgbClr val="E7E6E6"/>
      </a:lt2>
      <a:accent1>
        <a:srgbClr val="5D7D95"/>
      </a:accent1>
      <a:accent2>
        <a:srgbClr val="243646"/>
      </a:accent2>
      <a:accent3>
        <a:srgbClr val="FD4538"/>
      </a:accent3>
      <a:accent4>
        <a:srgbClr val="3AAD2C"/>
      </a:accent4>
      <a:accent5>
        <a:srgbClr val="92368D"/>
      </a:accent5>
      <a:accent6>
        <a:srgbClr val="CBDA00"/>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A4.potx" id="{9E03CAEB-394E-43CD-ADB7-4517771AD0FD}" vid="{03443AE5-D90D-4A73-8125-F9B163CEF7C7}"/>
    </a:ext>
  </a:extLst>
</a:theme>
</file>

<file path=ppt/theme/theme4.xml><?xml version="1.0" encoding="utf-8"?>
<a:theme xmlns:a="http://schemas.openxmlformats.org/drawingml/2006/main" name="FC Master">
  <a:themeElements>
    <a:clrScheme name="Blue Standard 2020">
      <a:dk1>
        <a:srgbClr val="000000"/>
      </a:dk1>
      <a:lt1>
        <a:srgbClr val="FFFFFF"/>
      </a:lt1>
      <a:dk2>
        <a:srgbClr val="243646"/>
      </a:dk2>
      <a:lt2>
        <a:srgbClr val="E7E6E6"/>
      </a:lt2>
      <a:accent1>
        <a:srgbClr val="5D7D95"/>
      </a:accent1>
      <a:accent2>
        <a:srgbClr val="243646"/>
      </a:accent2>
      <a:accent3>
        <a:srgbClr val="FD4538"/>
      </a:accent3>
      <a:accent4>
        <a:srgbClr val="3AAD2C"/>
      </a:accent4>
      <a:accent5>
        <a:srgbClr val="92368D"/>
      </a:accent5>
      <a:accent6>
        <a:srgbClr val="CBDA00"/>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A4.potx" id="{9E03CAEB-394E-43CD-ADB7-4517771AD0FD}" vid="{ADECD798-93E5-4C8D-8138-E98424A7D34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A4</Template>
  <TotalTime>441</TotalTime>
  <Words>805</Words>
  <Application>Microsoft Office PowerPoint</Application>
  <PresentationFormat>A4 Paper (210x297 mm)</PresentationFormat>
  <Paragraphs>103</Paragraphs>
  <Slides>10</Slides>
  <Notes>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10</vt:i4>
      </vt:variant>
    </vt:vector>
  </HeadingPairs>
  <TitlesOfParts>
    <vt:vector size="23" baseType="lpstr">
      <vt:lpstr>.AppleSystemUIFont</vt:lpstr>
      <vt:lpstr>Arial</vt:lpstr>
      <vt:lpstr>Calibri</vt:lpstr>
      <vt:lpstr>Calibri Light</vt:lpstr>
      <vt:lpstr>Courier New</vt:lpstr>
      <vt:lpstr>Georgia</vt:lpstr>
      <vt:lpstr>LucidaGrande</vt:lpstr>
      <vt:lpstr>Oswald</vt:lpstr>
      <vt:lpstr>Oswald Light</vt:lpstr>
      <vt:lpstr>LF Master</vt:lpstr>
      <vt:lpstr>SF Master</vt:lpstr>
      <vt:lpstr>LI Master</vt:lpstr>
      <vt:lpstr>FC Master</vt:lpstr>
      <vt:lpstr>Game of thrones nlp</vt:lpstr>
      <vt:lpstr>Agenda</vt:lpstr>
      <vt:lpstr>Problem statement</vt:lpstr>
      <vt:lpstr>Data summary</vt:lpstr>
      <vt:lpstr>Modeling</vt:lpstr>
      <vt:lpstr>Results: similarity analysis</vt:lpstr>
      <vt:lpstr>Results: logistic regression</vt:lpstr>
      <vt:lpstr>Impact and next steps</vt:lpstr>
      <vt:lpstr>Questions?</vt:lpstr>
      <vt:lpstr>Impact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thrones nlp</dc:title>
  <dc:creator>Dolan, Kevin [USA]</dc:creator>
  <cp:lastModifiedBy>Dolan, Kevin [USA]</cp:lastModifiedBy>
  <cp:revision>37</cp:revision>
  <dcterms:created xsi:type="dcterms:W3CDTF">2021-03-03T18:24:54Z</dcterms:created>
  <dcterms:modified xsi:type="dcterms:W3CDTF">2021-03-04T16:43:11Z</dcterms:modified>
</cp:coreProperties>
</file>