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BCB1-2507-4591-A7AA-A7A531AAE3B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7722B-2D5B-43B6-91EE-CC05E9B41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5334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the computer performs I/O </a:t>
            </a:r>
            <a:endParaRPr lang="en-US" sz="24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324600" y="4038600"/>
            <a:ext cx="2362200" cy="2438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371600"/>
            <a:ext cx="31242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1371600"/>
            <a:ext cx="1981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37160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Operating System</a:t>
            </a:r>
          </a:p>
          <a:p>
            <a:endParaRPr lang="en-US" dirty="0"/>
          </a:p>
          <a:p>
            <a:r>
              <a:rPr lang="en-US" dirty="0" smtClean="0"/>
              <a:t>File Mgr                    I/O Services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038600"/>
            <a:ext cx="1524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 Division</a:t>
            </a:r>
          </a:p>
          <a:p>
            <a:endParaRPr lang="en-US" dirty="0"/>
          </a:p>
          <a:p>
            <a:r>
              <a:rPr lang="en-US" dirty="0" smtClean="0"/>
              <a:t>READ PAYFILE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590800"/>
            <a:ext cx="1981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Buffer</a:t>
            </a:r>
          </a:p>
          <a:p>
            <a:r>
              <a:rPr lang="en-US" dirty="0" smtClean="0"/>
              <a:t>R1  R2 R3  …       </a:t>
            </a:r>
            <a:r>
              <a:rPr lang="en-US" dirty="0" err="1" smtClean="0"/>
              <a:t>Rn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1"/>
            <a:endCxn id="11" idx="3"/>
          </p:cNvCxnSpPr>
          <p:nvPr/>
        </p:nvCxnSpPr>
        <p:spPr>
          <a:xfrm>
            <a:off x="1828800" y="2913966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971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971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53200" y="5562600"/>
            <a:ext cx="1981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SHARE.PAYROLL.</a:t>
            </a:r>
            <a:endParaRPr lang="en-US" dirty="0" smtClean="0"/>
          </a:p>
          <a:p>
            <a:r>
              <a:rPr lang="en-US" dirty="0" smtClean="0"/>
              <a:t>R1  R2 R3  …       </a:t>
            </a:r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53200" y="1371600"/>
            <a:ext cx="1981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I/O Control Unit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066800" y="2286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8200" y="2819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I/O </a:t>
            </a:r>
            <a:r>
              <a:rPr lang="en-US" sz="1600" dirty="0" err="1" smtClean="0"/>
              <a:t>Req</a:t>
            </a:r>
            <a:endParaRPr lang="en-US" sz="16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524000" y="2286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95400" y="3200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I/O Com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00200" y="32004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53200" y="48768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VTOC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781800" y="525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10400" y="3429000"/>
            <a:ext cx="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24800" y="3429000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1447800"/>
            <a:ext cx="2590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62400" y="3276600"/>
            <a:ext cx="2590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553200" y="2514600"/>
            <a:ext cx="19812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Data Buffer</a:t>
            </a:r>
          </a:p>
          <a:p>
            <a:r>
              <a:rPr lang="en-US" dirty="0" smtClean="0"/>
              <a:t>R1  R2 R3  …       </a:t>
            </a:r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05600" y="1905000"/>
            <a:ext cx="1600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I/O Processor</a:t>
            </a:r>
            <a:endParaRPr lang="en-US" dirty="0"/>
          </a:p>
        </p:txBody>
      </p:sp>
      <p:cxnSp>
        <p:nvCxnSpPr>
          <p:cNvPr id="81" name="Straight Connector 80"/>
          <p:cNvCxnSpPr>
            <a:stCxn id="8" idx="1"/>
            <a:endCxn id="8" idx="3"/>
          </p:cNvCxnSpPr>
          <p:nvPr/>
        </p:nvCxnSpPr>
        <p:spPr>
          <a:xfrm>
            <a:off x="838200" y="183326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86000" y="1828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191000" y="3124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467600" y="3581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91000" y="2514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block followed by an interrupt</a:t>
            </a:r>
            <a:endParaRPr lang="en-US" sz="1400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038600" y="21336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14800" y="1524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DMA: from/to locations, size, direction of data</a:t>
            </a:r>
            <a:endParaRPr lang="en-US" sz="1400" b="1" dirty="0"/>
          </a:p>
        </p:txBody>
      </p:sp>
      <p:sp>
        <p:nvSpPr>
          <p:cNvPr id="97" name="Flowchart: Magnetic Disk 96"/>
          <p:cNvSpPr/>
          <p:nvPr/>
        </p:nvSpPr>
        <p:spPr>
          <a:xfrm>
            <a:off x="4191000" y="4419600"/>
            <a:ext cx="1981200" cy="2209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19600" y="52578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Cat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419600" y="59436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UserCat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334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33400" y="2057400"/>
            <a:ext cx="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3400" y="54864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99" idx="0"/>
          </p:cNvCxnSpPr>
          <p:nvPr/>
        </p:nvCxnSpPr>
        <p:spPr>
          <a:xfrm>
            <a:off x="5143500" y="5627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3"/>
            <a:endCxn id="60" idx="1"/>
          </p:cNvCxnSpPr>
          <p:nvPr/>
        </p:nvCxnSpPr>
        <p:spPr>
          <a:xfrm flipV="1">
            <a:off x="5867400" y="5061466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419600" y="4572000"/>
            <a:ext cx="1447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System Cat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762000" y="55626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File Mgr uses the System Catalog to find the file</a:t>
            </a:r>
            <a:endParaRPr lang="en-US" sz="1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905000" y="205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How the computer performs I/O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computer performs I/O </dc:title>
  <dc:creator>Dave D</dc:creator>
  <cp:lastModifiedBy>Dave</cp:lastModifiedBy>
  <cp:revision>4</cp:revision>
  <dcterms:created xsi:type="dcterms:W3CDTF">2013-10-30T15:16:18Z</dcterms:created>
  <dcterms:modified xsi:type="dcterms:W3CDTF">2014-02-11T02:35:06Z</dcterms:modified>
</cp:coreProperties>
</file>