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6FDE-79E9-43A8-8160-24714B9A43D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DBF5-64D1-4B4F-8935-D0E52F5B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0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6FDE-79E9-43A8-8160-24714B9A43D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DBF5-64D1-4B4F-8935-D0E52F5B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6FDE-79E9-43A8-8160-24714B9A43D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DBF5-64D1-4B4F-8935-D0E52F5B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6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6FDE-79E9-43A8-8160-24714B9A43D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DBF5-64D1-4B4F-8935-D0E52F5B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6FDE-79E9-43A8-8160-24714B9A43D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DBF5-64D1-4B4F-8935-D0E52F5B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0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6FDE-79E9-43A8-8160-24714B9A43D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DBF5-64D1-4B4F-8935-D0E52F5B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6FDE-79E9-43A8-8160-24714B9A43D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DBF5-64D1-4B4F-8935-D0E52F5B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2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6FDE-79E9-43A8-8160-24714B9A43D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DBF5-64D1-4B4F-8935-D0E52F5B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9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6FDE-79E9-43A8-8160-24714B9A43D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DBF5-64D1-4B4F-8935-D0E52F5B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6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6FDE-79E9-43A8-8160-24714B9A43D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DBF5-64D1-4B4F-8935-D0E52F5B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6FDE-79E9-43A8-8160-24714B9A43D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DBF5-64D1-4B4F-8935-D0E52F5B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2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F6FDE-79E9-43A8-8160-24714B9A43D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FDBF5-64D1-4B4F-8935-D0E52F5B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0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3588" y="419347"/>
            <a:ext cx="4511899" cy="3418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DIVISION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PROGRAM-ID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    LAB5.</a:t>
            </a:r>
          </a:p>
          <a:p>
            <a:pPr>
              <a:lnSpc>
                <a:spcPct val="107000"/>
              </a:lnSpc>
            </a:pP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ENVIRONMENT DIVISION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INPUT-OUTPUT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SECTION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FILE-CONTROL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CRIME-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FILE-IN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ASSIGN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CRIME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ORGANIZATION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SEQUENTIAL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SELECT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REPORT-OUT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ASSIGN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REPORTOT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ORGANIZATION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SEQUENTIAL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945487" y="586771"/>
            <a:ext cx="6096000" cy="57898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DIVISION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SECTION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FD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CRIME-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FILE-IN.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CC-CRIME-RECORD.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05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CC-CASE-NUMBER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 X(8)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05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CC-DATE-TIME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 X(15)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05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CC-ADDRESS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 X(40)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05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CC-IUCR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 X(4)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05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CC-PRIMARY-CRIME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 X(33)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rgbClr val="00707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FD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REPORT-OUT.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REPORT-REC.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05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RP-CASE-NUMBER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 X(8)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05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 X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05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RP-DATE-TIME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 X(15)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05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 X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WORKING-STORAGE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SECTION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WS-NAMED-MEMORY-LOCATIONS.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05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EOF-SWITCH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 X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80008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'N'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sz="1600" dirty="0" smtClean="0">
                <a:solidFill>
                  <a:srgbClr val="8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88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80008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'Y'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3284" y="586771"/>
            <a:ext cx="390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284" y="1289341"/>
            <a:ext cx="390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54827" y="586771"/>
            <a:ext cx="390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5161" y="2990044"/>
            <a:ext cx="24469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PICs must add up to the total record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9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9804" y="485632"/>
            <a:ext cx="4602050" cy="2727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PROCEDURE DIVISION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MAIN-PROGRAM.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rgbClr val="00707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*------------------------------------------------------------*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PERFORM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200-OPEN-FILES.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PERFORM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300-READ-CRIME-FILE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UNTIL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EOF.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PERFORM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500-CLOSE-FILES.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END-MAIN-PROGRAM.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rgbClr val="00707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*-----------------------------------------------------------*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1854" y="485632"/>
            <a:ext cx="5168721" cy="4834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endParaRPr lang="en-US" sz="16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200-OPEN-FILES.</a:t>
            </a:r>
            <a:endParaRPr lang="en-US" sz="16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6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CRIME-FILE-IN</a:t>
            </a:r>
            <a:endParaRPr lang="en-US" sz="16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6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REPORT-OUT.</a:t>
            </a:r>
            <a:endParaRPr lang="en-US" sz="16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solidFill>
                  <a:srgbClr val="00707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300-READ-CRIME-FILE.</a:t>
            </a:r>
            <a:endParaRPr lang="en-US" sz="16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6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en-US" sz="16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CRIME-FILE-IN</a:t>
            </a:r>
            <a:endParaRPr lang="en-US" sz="16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6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MOVE</a:t>
            </a:r>
            <a:r>
              <a:rPr lang="en-US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'Y'</a:t>
            </a:r>
            <a:r>
              <a:rPr lang="en-US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EOF-SWITCH.</a:t>
            </a:r>
            <a:endParaRPr lang="en-US" sz="16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6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endParaRPr lang="en-US" sz="16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&lt;your code here for processing each record&gt;</a:t>
            </a:r>
            <a:endParaRPr lang="en-US" sz="16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600" dirty="0" smtClean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      END-IF</a:t>
            </a: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</a:pPr>
            <a:endParaRPr lang="en-US" sz="16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400-WRITE-CRIME-RECORDS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WRITE 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REPORT-REC</a:t>
            </a: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indent="457200">
              <a:lnSpc>
                <a:spcPct val="107000"/>
              </a:lnSpc>
            </a:pPr>
            <a:endParaRPr lang="en-US" sz="16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500-CLOSE-FILES.</a:t>
            </a:r>
            <a:endParaRPr lang="en-US" sz="16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6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CLOSE</a:t>
            </a:r>
            <a:r>
              <a:rPr lang="en-US" sz="16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CRIME-FILE-IN</a:t>
            </a:r>
            <a:endParaRPr lang="en-US" sz="16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  REPORT-OUT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406" y="485632"/>
            <a:ext cx="390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0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246</Words>
  <Application>Microsoft Office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</dc:creator>
  <cp:lastModifiedBy>Dave</cp:lastModifiedBy>
  <cp:revision>5</cp:revision>
  <dcterms:created xsi:type="dcterms:W3CDTF">2016-02-22T18:35:10Z</dcterms:created>
  <dcterms:modified xsi:type="dcterms:W3CDTF">2016-02-22T19:38:26Z</dcterms:modified>
</cp:coreProperties>
</file>