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5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DC47-CA4D-4833-8B37-62C9522F6AF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4701-158C-4896-8E6F-ECED7AC6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387" y="722082"/>
            <a:ext cx="7199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SUS0000T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JOB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(000000),</a:t>
            </a:r>
            <a:r>
              <a:rPr lang="en-US" sz="1600" dirty="0" smtClean="0">
                <a:solidFill>
                  <a:srgbClr val="800080"/>
                </a:solidFill>
                <a:latin typeface="Consolas" panose="020B0609020204030204" pitchFamily="49" charset="0"/>
              </a:rPr>
              <a:t>'Dave D'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NOTIFY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=&amp;SYSUID,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=(,5),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LINES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=1500,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=A</a:t>
            </a:r>
          </a:p>
          <a:p>
            <a:r>
              <a:rPr lang="en-US" sz="1600" dirty="0" smtClean="0">
                <a:solidFill>
                  <a:srgbClr val="007070"/>
                </a:solidFill>
                <a:latin typeface="Consolas" panose="020B0609020204030204" pitchFamily="49" charset="0"/>
              </a:rPr>
              <a:t>//*************************************************************</a:t>
            </a:r>
          </a:p>
          <a:p>
            <a:r>
              <a:rPr lang="en-US" sz="1600" dirty="0" smtClean="0">
                <a:solidFill>
                  <a:srgbClr val="007070"/>
                </a:solidFill>
                <a:latin typeface="Consolas" panose="020B0609020204030204" pitchFamily="49" charset="0"/>
              </a:rPr>
              <a:t>//* CREATE A CRIME REPORT of 500 RECORDS FROM 2009 CHICAGO DATA</a:t>
            </a:r>
          </a:p>
          <a:p>
            <a:r>
              <a:rPr lang="en-US" sz="1600" dirty="0" smtClean="0">
                <a:solidFill>
                  <a:srgbClr val="007070"/>
                </a:solidFill>
                <a:latin typeface="Consolas" panose="020B0609020204030204" pitchFamily="49" charset="0"/>
              </a:rPr>
              <a:t>//*************************************************************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STEP01  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EXEC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PGM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=LAB5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STEPLIB 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DSN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=&amp;SYSUID..GET239.LOADLIB,</a:t>
            </a: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=SHR</a:t>
            </a:r>
          </a:p>
          <a:p>
            <a:endParaRPr lang="en-US" sz="1600" dirty="0" smtClean="0">
              <a:solidFill>
                <a:srgbClr val="C0C0C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CRIMEIN 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DSN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=SHARE.CHICAGO.CRIME09,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  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DISP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=SHR</a:t>
            </a:r>
          </a:p>
          <a:p>
            <a:pPr lvl="0"/>
            <a:endParaRPr lang="en-US" sz="1600" dirty="0" smtClean="0">
              <a:solidFill>
                <a:srgbClr val="C0C0C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REPORTOT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SYSOUT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=*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SYSOUT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SYSOUT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=*</a:t>
            </a:r>
          </a:p>
          <a:p>
            <a:pPr lvl="0"/>
            <a:r>
              <a:rPr lang="en-US" sz="1600" b="1" dirty="0" smtClean="0"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SYSPRINT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SYSOUT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=*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7070"/>
                </a:solidFill>
                <a:latin typeface="Consolas" panose="020B0609020204030204" pitchFamily="49" charset="0"/>
              </a:rPr>
              <a:t>//***********************************************************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7902" y="1665699"/>
            <a:ext cx="4511899" cy="35668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PROGRAM-ID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    LAB5.</a:t>
            </a:r>
          </a:p>
          <a:p>
            <a:pPr>
              <a:lnSpc>
                <a:spcPct val="107000"/>
              </a:lnSpc>
            </a:pP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ENVIRONMENT DIVISION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INPUT-OUTPUT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FILE-CONTROL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CRIME-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FILE-IN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CRIME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SEQUENTIAL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SELECT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REPORT-OUT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REPORTOT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SEQUENTIAL</a:t>
            </a:r>
            <a:r>
              <a:rPr lang="en-US" sz="16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25769" y="321972"/>
            <a:ext cx="352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Your Program</a:t>
            </a:r>
            <a:endParaRPr lang="en-US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05471" y="321972"/>
            <a:ext cx="352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Your JCL Script </a:t>
            </a:r>
            <a:endParaRPr lang="en-US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00695" y="3622907"/>
            <a:ext cx="489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5990" y="3608819"/>
            <a:ext cx="489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694" y="4378261"/>
            <a:ext cx="489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5990" y="4378261"/>
            <a:ext cx="489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3</cp:revision>
  <dcterms:created xsi:type="dcterms:W3CDTF">2016-02-24T21:35:01Z</dcterms:created>
  <dcterms:modified xsi:type="dcterms:W3CDTF">2016-02-24T21:54:16Z</dcterms:modified>
</cp:coreProperties>
</file>