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34961" autoAdjust="0"/>
  </p:normalViewPr>
  <p:slideViewPr>
    <p:cSldViewPr>
      <p:cViewPr>
        <p:scale>
          <a:sx n="110" d="100"/>
          <a:sy n="110" d="100"/>
        </p:scale>
        <p:origin x="-1302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과 정 명 </a:t>
            </a:r>
            <a:r>
              <a:rPr kumimoji="0" lang="en-US" altLang="ko-KR" sz="1300" b="1" dirty="0" smtClean="0">
                <a:ea typeface="맑은 고딕" pitchFamily="50" charset="-127"/>
              </a:rPr>
              <a:t>:  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</a:t>
            </a:r>
            <a:r>
              <a:rPr kumimoji="0" lang="en-US" altLang="ko-KR" sz="1300" b="1" dirty="0" smtClean="0">
                <a:ea typeface="맑은 고딕" pitchFamily="50" charset="-127"/>
              </a:rPr>
              <a:t>)AI(</a:t>
            </a:r>
            <a:r>
              <a:rPr kumimoji="0" lang="ko-KR" altLang="en-US" sz="1300" b="1" dirty="0" err="1" smtClean="0">
                <a:ea typeface="맑은 고딕" pitchFamily="50" charset="-127"/>
              </a:rPr>
              <a:t>머신러닝</a:t>
            </a:r>
            <a:r>
              <a:rPr kumimoji="0" lang="en-US" altLang="ko-KR" sz="1300" b="1" dirty="0" smtClean="0">
                <a:ea typeface="맑은 고딕" pitchFamily="50" charset="-127"/>
              </a:rPr>
              <a:t>,</a:t>
            </a:r>
            <a:r>
              <a:rPr kumimoji="0" lang="ko-KR" altLang="en-US" sz="1300" b="1" dirty="0" err="1" smtClean="0">
                <a:ea typeface="맑은 고딕" pitchFamily="50" charset="-127"/>
              </a:rPr>
              <a:t>딥러닝</a:t>
            </a:r>
            <a:r>
              <a:rPr kumimoji="0" lang="en-US" altLang="ko-KR" sz="1300" b="1" dirty="0" smtClean="0">
                <a:ea typeface="맑은 고딕" pitchFamily="50" charset="-127"/>
              </a:rPr>
              <a:t>)</a:t>
            </a:r>
            <a:r>
              <a:rPr kumimoji="0" lang="ko-KR" altLang="en-US" sz="1300" b="1" smtClean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 smtClean="0">
                <a:ea typeface="맑은 고딕" pitchFamily="50" charset="-127"/>
              </a:rPr>
              <a:t> </a:t>
            </a:r>
            <a:r>
              <a:rPr kumimoji="0" lang="en-US" altLang="ko-KR" sz="1300" b="1" dirty="0" smtClean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 smtClean="0">
                <a:ea typeface="맑은 고딕" pitchFamily="50" charset="-127"/>
              </a:rPr>
              <a:t>○ 훈  </a:t>
            </a:r>
            <a:r>
              <a:rPr kumimoji="0" lang="ko-KR" altLang="en-US" sz="1300" b="1" dirty="0" err="1" smtClean="0">
                <a:ea typeface="맑은 고딕" pitchFamily="50" charset="-127"/>
              </a:rPr>
              <a:t>련</a:t>
            </a:r>
            <a:r>
              <a:rPr kumimoji="0" lang="ko-KR" altLang="en-US" sz="1300" b="1" dirty="0" smtClean="0">
                <a:ea typeface="맑은 고딕" pitchFamily="50" charset="-127"/>
              </a:rPr>
              <a:t>   기  간 </a:t>
            </a:r>
            <a:r>
              <a:rPr kumimoji="0" lang="en-US" altLang="ko-KR" sz="1300" b="1" smtClean="0">
                <a:ea typeface="맑은 고딕" pitchFamily="50" charset="-127"/>
              </a:rPr>
              <a:t>:  </a:t>
            </a:r>
            <a:r>
              <a:rPr kumimoji="0" lang="en-US" altLang="ko-KR" sz="1300" b="1" smtClean="0">
                <a:ea typeface="맑은 고딕" pitchFamily="50" charset="-127"/>
              </a:rPr>
              <a:t>2023-02-07 </a:t>
            </a:r>
            <a:r>
              <a:rPr kumimoji="0" lang="en-US" altLang="ko-KR" sz="1300" b="1" smtClean="0">
                <a:ea typeface="맑은 고딕" pitchFamily="50" charset="-127"/>
              </a:rPr>
              <a:t>~ </a:t>
            </a:r>
            <a:r>
              <a:rPr kumimoji="0" lang="en-US" altLang="ko-KR" sz="1300" b="1" smtClean="0">
                <a:ea typeface="맑은 고딕" pitchFamily="50" charset="-127"/>
              </a:rPr>
              <a:t>2023-07-12</a:t>
            </a:r>
            <a:endParaRPr kumimoji="0" lang="en-US" altLang="ko-KR" sz="1300" b="1" dirty="0" smtClean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명 </a:t>
            </a:r>
            <a:r>
              <a:rPr kumimoji="0" lang="en-US" altLang="ko-KR" sz="1300" b="1" dirty="0" smtClean="0">
                <a:ea typeface="맑은 고딕" pitchFamily="50" charset="-127"/>
              </a:rPr>
              <a:t>: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>
                <a:ea typeface="맑은 고딕" pitchFamily="50" charset="-127"/>
              </a:rPr>
              <a:t>○ 팀 장 </a:t>
            </a:r>
            <a:r>
              <a:rPr kumimoji="0" lang="en-US" altLang="ko-KR" sz="1300" b="1" dirty="0" smtClean="0">
                <a:ea typeface="맑은 고딕" pitchFamily="50" charset="-127"/>
              </a:rPr>
              <a:t>:                |   </a:t>
            </a:r>
            <a:r>
              <a:rPr kumimoji="0" lang="ko-KR" altLang="en-US" sz="1300" b="1" dirty="0" smtClean="0">
                <a:ea typeface="맑은 고딕" pitchFamily="50" charset="-127"/>
              </a:rPr>
              <a:t>팀 원 </a:t>
            </a:r>
            <a:r>
              <a:rPr kumimoji="0" lang="en-US" altLang="ko-KR" sz="1300" b="1" dirty="0" smtClean="0">
                <a:ea typeface="맑은 고딕" pitchFamily="50" charset="-127"/>
              </a:rPr>
              <a:t>:  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동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1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smtClean="0"/>
                <a:t>홍 길 순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</a:t>
              </a:r>
              <a:r>
                <a:rPr lang="ko-KR" altLang="en-US" sz="1400" b="1" dirty="0"/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3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홍 길 만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5284460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2337</TotalTime>
  <Words>210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291</cp:revision>
  <dcterms:created xsi:type="dcterms:W3CDTF">2016-06-03T02:04:30Z</dcterms:created>
  <dcterms:modified xsi:type="dcterms:W3CDTF">2023-03-29T08:44:34Z</dcterms:modified>
</cp:coreProperties>
</file>