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63CE-25F3-4036-A147-E0D500C7386E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52EB-89A2-44EC-A95A-CF2149F13C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63CE-25F3-4036-A147-E0D500C7386E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52EB-89A2-44EC-A95A-CF2149F13C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63CE-25F3-4036-A147-E0D500C7386E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52EB-89A2-44EC-A95A-CF2149F13C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63CE-25F3-4036-A147-E0D500C7386E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52EB-89A2-44EC-A95A-CF2149F13C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63CE-25F3-4036-A147-E0D500C7386E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52EB-89A2-44EC-A95A-CF2149F13C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63CE-25F3-4036-A147-E0D500C7386E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52EB-89A2-44EC-A95A-CF2149F13C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63CE-25F3-4036-A147-E0D500C7386E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52EB-89A2-44EC-A95A-CF2149F13C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63CE-25F3-4036-A147-E0D500C7386E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52EB-89A2-44EC-A95A-CF2149F13C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63CE-25F3-4036-A147-E0D500C7386E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52EB-89A2-44EC-A95A-CF2149F13C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63CE-25F3-4036-A147-E0D500C7386E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52EB-89A2-44EC-A95A-CF2149F13C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63CE-25F3-4036-A147-E0D500C7386E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52EB-89A2-44EC-A95A-CF2149F13C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663CE-25F3-4036-A147-E0D500C7386E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352EB-89A2-44EC-A95A-CF2149F13C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643174" y="428604"/>
            <a:ext cx="92869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714480" y="1285860"/>
            <a:ext cx="1000132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928662" y="2143116"/>
            <a:ext cx="1000132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14282" y="3000372"/>
            <a:ext cx="1000132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Very Simple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571868" y="1285860"/>
            <a:ext cx="1071570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body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214678" y="2214554"/>
            <a:ext cx="1071570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div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357422" y="3071810"/>
            <a:ext cx="1071570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785918" y="3929066"/>
            <a:ext cx="1071570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142976" y="4786322"/>
            <a:ext cx="1071570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Happy </a:t>
            </a:r>
            <a:r>
              <a:rPr lang="en-US" altLang="ko-KR" sz="1200" dirty="0" err="1" smtClean="0"/>
              <a:t>Pinkwink</a:t>
            </a:r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sp>
        <p:nvSpPr>
          <p:cNvPr id="13" name="타원 12"/>
          <p:cNvSpPr/>
          <p:nvPr/>
        </p:nvSpPr>
        <p:spPr>
          <a:xfrm>
            <a:off x="3929058" y="3071810"/>
            <a:ext cx="1071570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3286116" y="3929066"/>
            <a:ext cx="1071570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Happy Data…</a:t>
            </a:r>
            <a:endParaRPr lang="ko-KR" altLang="en-US" sz="1200" dirty="0"/>
          </a:p>
        </p:txBody>
      </p:sp>
      <p:sp>
        <p:nvSpPr>
          <p:cNvPr id="15" name="타원 14"/>
          <p:cNvSpPr/>
          <p:nvPr/>
        </p:nvSpPr>
        <p:spPr>
          <a:xfrm>
            <a:off x="4572000" y="3929066"/>
            <a:ext cx="1071570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572000" y="4786322"/>
            <a:ext cx="1071570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Python…</a:t>
            </a:r>
            <a:endParaRPr lang="ko-KR" altLang="en-US" sz="1200" dirty="0"/>
          </a:p>
        </p:txBody>
      </p:sp>
      <p:sp>
        <p:nvSpPr>
          <p:cNvPr id="17" name="타원 16"/>
          <p:cNvSpPr/>
          <p:nvPr/>
        </p:nvSpPr>
        <p:spPr>
          <a:xfrm>
            <a:off x="6000760" y="2214554"/>
            <a:ext cx="1071570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6000760" y="3071810"/>
            <a:ext cx="1071570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6000760" y="3929066"/>
            <a:ext cx="1071570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Data Science …</a:t>
            </a:r>
            <a:endParaRPr lang="ko-KR" altLang="en-US" sz="1200" dirty="0"/>
          </a:p>
        </p:txBody>
      </p:sp>
      <p:sp>
        <p:nvSpPr>
          <p:cNvPr id="20" name="타원 19"/>
          <p:cNvSpPr/>
          <p:nvPr/>
        </p:nvSpPr>
        <p:spPr>
          <a:xfrm>
            <a:off x="7786710" y="2214554"/>
            <a:ext cx="1071570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7786710" y="3071810"/>
            <a:ext cx="1071570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7786710" y="3929066"/>
            <a:ext cx="1071570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All I need …</a:t>
            </a:r>
            <a:endParaRPr lang="ko-KR" altLang="en-US" sz="1200" dirty="0"/>
          </a:p>
        </p:txBody>
      </p:sp>
      <p:cxnSp>
        <p:nvCxnSpPr>
          <p:cNvPr id="24" name="직선 연결선 23"/>
          <p:cNvCxnSpPr>
            <a:stCxn id="4" idx="3"/>
          </p:cNvCxnSpPr>
          <p:nvPr/>
        </p:nvCxnSpPr>
        <p:spPr>
          <a:xfrm rot="5400000">
            <a:off x="2414065" y="992184"/>
            <a:ext cx="379909" cy="3503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5400000">
            <a:off x="1628246" y="1872160"/>
            <a:ext cx="379909" cy="3503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rot="5400000">
            <a:off x="842428" y="2729416"/>
            <a:ext cx="379909" cy="3503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4" idx="5"/>
            <a:endCxn id="8" idx="1"/>
          </p:cNvCxnSpPr>
          <p:nvPr/>
        </p:nvCxnSpPr>
        <p:spPr>
          <a:xfrm rot="16200000" flipH="1">
            <a:off x="3381016" y="1032237"/>
            <a:ext cx="402628" cy="2929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rot="5400000">
            <a:off x="3571868" y="2000240"/>
            <a:ext cx="500066" cy="2143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rot="5400000">
            <a:off x="3107521" y="2821777"/>
            <a:ext cx="357190" cy="2857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rot="5400000">
            <a:off x="2464579" y="3750471"/>
            <a:ext cx="285752" cy="2143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rot="5400000">
            <a:off x="1821637" y="4607727"/>
            <a:ext cx="285752" cy="2143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rot="16200000" flipH="1">
            <a:off x="3893339" y="2821777"/>
            <a:ext cx="357190" cy="2857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rot="5400000">
            <a:off x="3929058" y="3714752"/>
            <a:ext cx="357190" cy="2143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3" idx="5"/>
            <a:endCxn id="15" idx="0"/>
          </p:cNvCxnSpPr>
          <p:nvPr/>
        </p:nvCxnSpPr>
        <p:spPr>
          <a:xfrm rot="16200000" flipH="1">
            <a:off x="4821507" y="3642787"/>
            <a:ext cx="308471" cy="2640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endCxn id="16" idx="0"/>
          </p:cNvCxnSpPr>
          <p:nvPr/>
        </p:nvCxnSpPr>
        <p:spPr>
          <a:xfrm rot="5400000">
            <a:off x="5018488" y="4661306"/>
            <a:ext cx="214314" cy="357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8" idx="5"/>
            <a:endCxn id="17" idx="1"/>
          </p:cNvCxnSpPr>
          <p:nvPr/>
        </p:nvCxnSpPr>
        <p:spPr>
          <a:xfrm rot="16200000" flipH="1">
            <a:off x="5085066" y="1236089"/>
            <a:ext cx="474066" cy="16711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endCxn id="20" idx="1"/>
          </p:cNvCxnSpPr>
          <p:nvPr/>
        </p:nvCxnSpPr>
        <p:spPr>
          <a:xfrm>
            <a:off x="4500562" y="1643050"/>
            <a:ext cx="3443076" cy="6656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17" idx="4"/>
            <a:endCxn id="18" idx="0"/>
          </p:cNvCxnSpPr>
          <p:nvPr/>
        </p:nvCxnSpPr>
        <p:spPr>
          <a:xfrm rot="5400000">
            <a:off x="6429388" y="2964653"/>
            <a:ext cx="214314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rot="5400000">
            <a:off x="6394463" y="3821115"/>
            <a:ext cx="214314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rot="5400000">
            <a:off x="8251851" y="2963859"/>
            <a:ext cx="214314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rot="5400000">
            <a:off x="8251851" y="3821115"/>
            <a:ext cx="214314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31</Words>
  <Application>Microsoft Office PowerPoint</Application>
  <PresentationFormat>화면 슬라이드 쇼(4:3)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acorn</dc:creator>
  <cp:lastModifiedBy>acorn</cp:lastModifiedBy>
  <cp:revision>25</cp:revision>
  <dcterms:created xsi:type="dcterms:W3CDTF">2020-12-30T00:56:00Z</dcterms:created>
  <dcterms:modified xsi:type="dcterms:W3CDTF">2020-12-30T05:04:41Z</dcterms:modified>
</cp:coreProperties>
</file>