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9"/>
  </p:notesMasterIdLst>
  <p:sldIdLst>
    <p:sldId id="323" r:id="rId2"/>
    <p:sldId id="394" r:id="rId3"/>
    <p:sldId id="396" r:id="rId4"/>
    <p:sldId id="393" r:id="rId5"/>
    <p:sldId id="397" r:id="rId6"/>
    <p:sldId id="398" r:id="rId7"/>
    <p:sldId id="395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0929"/>
  </p:normalViewPr>
  <p:slideViewPr>
    <p:cSldViewPr>
      <p:cViewPr varScale="1">
        <p:scale>
          <a:sx n="84" d="100"/>
          <a:sy n="84" d="100"/>
        </p:scale>
        <p:origin x="13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FileInfo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-name: String </a:t>
            </a:r>
          </a:p>
          <a:p>
            <a:r>
              <a:rPr lang="en-US" altLang="ko-KR" dirty="0" smtClean="0"/>
              <a:t>    -type: String</a:t>
            </a:r>
          </a:p>
          <a:p>
            <a:r>
              <a:rPr lang="en-US" altLang="ko-KR" dirty="0" smtClean="0"/>
              <a:t>    -size: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modifiedDate</a:t>
            </a:r>
            <a:r>
              <a:rPr lang="en-US" altLang="ko-KR" dirty="0" smtClean="0"/>
              <a:t>: Date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FileInfo</a:t>
            </a:r>
            <a:r>
              <a:rPr lang="en-US" altLang="ko-KR" dirty="0" smtClean="0"/>
              <a:t>(name: String, type: String, size: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modified: Date)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(): String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getType</a:t>
            </a:r>
            <a:r>
              <a:rPr lang="en-US" altLang="ko-KR" dirty="0" smtClean="0"/>
              <a:t>(): String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getSize</a:t>
            </a:r>
            <a:r>
              <a:rPr lang="en-US" altLang="ko-KR" dirty="0" smtClean="0"/>
              <a:t>():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getModifiedDate</a:t>
            </a:r>
            <a:r>
              <a:rPr lang="en-US" altLang="ko-KR" dirty="0" smtClean="0"/>
              <a:t>(): Date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(): String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7907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FileInfo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-name: String </a:t>
            </a:r>
          </a:p>
          <a:p>
            <a:r>
              <a:rPr lang="en-US" altLang="ko-KR" dirty="0" smtClean="0"/>
              <a:t>    -type: String</a:t>
            </a:r>
          </a:p>
          <a:p>
            <a:r>
              <a:rPr lang="en-US" altLang="ko-KR" dirty="0" smtClean="0"/>
              <a:t>    -size: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modifiedDate</a:t>
            </a:r>
            <a:r>
              <a:rPr lang="en-US" altLang="ko-KR" dirty="0" smtClean="0"/>
              <a:t>: Date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FileInfo</a:t>
            </a:r>
            <a:r>
              <a:rPr lang="en-US" altLang="ko-KR" dirty="0" smtClean="0"/>
              <a:t>(name: String, type: String, size: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modified: Date)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(): String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getType</a:t>
            </a:r>
            <a:r>
              <a:rPr lang="en-US" altLang="ko-KR" dirty="0" smtClean="0"/>
              <a:t>(): String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getSize</a:t>
            </a:r>
            <a:r>
              <a:rPr lang="en-US" altLang="ko-KR" dirty="0" smtClean="0"/>
              <a:t>():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getModifiedDate</a:t>
            </a:r>
            <a:r>
              <a:rPr lang="en-US" altLang="ko-KR" dirty="0" smtClean="0"/>
              <a:t>(): Date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(): String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9014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667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77813"/>
            <a:ext cx="8928992" cy="774700"/>
          </a:xfrm>
        </p:spPr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8928992" cy="4862512"/>
          </a:xfrm>
        </p:spPr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1AA0B-5F5B-47F8-973D-F15ED52ADF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014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1295400"/>
            <a:ext cx="8686800" cy="5351418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baseline="0"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baseline="0"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baseline="0"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32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4" r:id="rId3"/>
    <p:sldLayoutId id="2147483907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고급객체지향프로그래밍</a:t>
              </a:r>
              <a:endParaRPr kumimoji="0" lang="en-US" altLang="ko-KR" sz="44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실습과제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 #01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85292" y="4581128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286" y="2852739"/>
            <a:ext cx="8532813" cy="129634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900" b="1" dirty="0" smtClean="0">
              <a:solidFill>
                <a:schemeClr val="tx2"/>
              </a:solidFill>
              <a:latin typeface="+mj-lt"/>
              <a:ea typeface="新細明體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4400" dirty="0" smtClean="0">
              <a:solidFill>
                <a:schemeClr val="tx2"/>
              </a:solidFill>
              <a:latin typeface="+mj-lt"/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#01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스트래티지</a:t>
            </a:r>
            <a:r>
              <a:rPr lang="ko-KR" altLang="en-US" dirty="0" smtClean="0"/>
              <a:t> 패턴을 이용해서 파일 속성을 다양한 형태로 비교해서 정렬해서 출력할 수 있는 프로그램을 작성할 것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07504" y="2722612"/>
            <a:ext cx="8712968" cy="4018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8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 smtClean="0"/>
              <a:t>예</a:t>
            </a:r>
            <a:r>
              <a:rPr lang="en-US" altLang="ko-KR" kern="0" dirty="0" smtClean="0"/>
              <a:t>: </a:t>
            </a:r>
            <a:r>
              <a:rPr lang="ko-KR" altLang="en-US" kern="0" dirty="0" smtClean="0"/>
              <a:t>탐색기에서 헤더 부분을 선택해서 파일 이름</a:t>
            </a:r>
            <a:r>
              <a:rPr lang="en-US" altLang="ko-KR" kern="0" dirty="0" smtClean="0"/>
              <a:t>, </a:t>
            </a:r>
            <a:r>
              <a:rPr lang="ko-KR" altLang="en-US" kern="0" dirty="0" smtClean="0"/>
              <a:t>최종 수정 날짜</a:t>
            </a:r>
            <a:r>
              <a:rPr lang="en-US" altLang="ko-KR" kern="0" dirty="0" smtClean="0"/>
              <a:t>, </a:t>
            </a:r>
            <a:r>
              <a:rPr lang="ko-KR" altLang="en-US" kern="0" dirty="0" smtClean="0"/>
              <a:t>파일 크기 등으로 정렬해서 볼 수 있는 기능</a:t>
            </a:r>
          </a:p>
          <a:p>
            <a:pPr lvl="1"/>
            <a:r>
              <a:rPr lang="ko-KR" altLang="en-US" kern="0" dirty="0" smtClean="0"/>
              <a:t>파일 정보 관련 클래스는 다음 슬라이드에서 보인 것처럼 정의할 것</a:t>
            </a:r>
            <a:r>
              <a:rPr lang="en-US" altLang="ko-KR" kern="0" dirty="0" smtClean="0"/>
              <a:t>(</a:t>
            </a:r>
            <a:r>
              <a:rPr lang="ko-KR" altLang="en-US" kern="0" dirty="0" smtClean="0"/>
              <a:t>필요하면 멤버 변수나 함수 추가 가능</a:t>
            </a:r>
            <a:r>
              <a:rPr lang="en-US" altLang="ko-KR" kern="0" dirty="0" smtClean="0"/>
              <a:t>)</a:t>
            </a:r>
          </a:p>
          <a:p>
            <a:pPr lvl="1"/>
            <a:r>
              <a:rPr lang="ko-KR" altLang="en-US" kern="0" dirty="0" smtClean="0"/>
              <a:t>정렬 알고리즘은 한 가지 일반적인 정렬 함수로 구현할 것</a:t>
            </a:r>
            <a:r>
              <a:rPr lang="en-US" altLang="ko-KR" kern="0" dirty="0" smtClean="0"/>
              <a:t>(Object </a:t>
            </a:r>
            <a:r>
              <a:rPr lang="ko-KR" altLang="en-US" kern="0" dirty="0" smtClean="0"/>
              <a:t>배열을 입력으로 받아서 처리</a:t>
            </a:r>
            <a:r>
              <a:rPr lang="en-US" altLang="ko-KR" kern="0" dirty="0" smtClean="0"/>
              <a:t>)</a:t>
            </a:r>
          </a:p>
          <a:p>
            <a:pPr lvl="1"/>
            <a:r>
              <a:rPr lang="ko-KR" altLang="en-US" kern="0" smtClean="0"/>
              <a:t>버블 정렬 </a:t>
            </a:r>
            <a:r>
              <a:rPr lang="ko-KR" altLang="en-US" kern="0" dirty="0" smtClean="0"/>
              <a:t>코드는 포함된 </a:t>
            </a:r>
            <a:r>
              <a:rPr lang="en-US" altLang="ko-KR" kern="0" dirty="0" smtClean="0"/>
              <a:t>SortV1 </a:t>
            </a:r>
            <a:r>
              <a:rPr lang="ko-KR" altLang="en-US" kern="0" dirty="0" smtClean="0"/>
              <a:t>참조</a:t>
            </a:r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329897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#01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FileInfo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다이어그램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96" y="1772816"/>
            <a:ext cx="89154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9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실습과제 </a:t>
            </a:r>
            <a:r>
              <a:rPr lang="en-US" altLang="ko-KR" dirty="0" smtClean="0"/>
              <a:t>#01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 함수는 </a:t>
            </a:r>
            <a:r>
              <a:rPr lang="ko-KR" altLang="en-US" dirty="0" err="1" smtClean="0"/>
              <a:t>정수값을</a:t>
            </a:r>
            <a:r>
              <a:rPr lang="ko-KR" altLang="en-US" dirty="0" smtClean="0"/>
              <a:t> 버블 정렬 알고리즘을 이용해서 오름차순으로 정렬하는 함수임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61764" y="2204864"/>
            <a:ext cx="8820472" cy="333681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bubbleSortInts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[] data)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for (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latin typeface="Consolas" panose="020B0609020204030204" pitchFamily="49" charset="0"/>
              </a:rPr>
              <a:t>data.length</a:t>
            </a:r>
            <a:r>
              <a:rPr lang="en-US" altLang="ko-KR" dirty="0">
                <a:latin typeface="Consolas" panose="020B0609020204030204" pitchFamily="49" charset="0"/>
              </a:rPr>
              <a:t> - 1;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for (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j = 0; j &lt; </a:t>
            </a:r>
            <a:r>
              <a:rPr lang="en-US" altLang="ko-KR" dirty="0" err="1">
                <a:latin typeface="Consolas" panose="020B0609020204030204" pitchFamily="49" charset="0"/>
              </a:rPr>
              <a:t>data.length</a:t>
            </a:r>
            <a:r>
              <a:rPr lang="en-US" altLang="ko-KR" dirty="0">
                <a:latin typeface="Consolas" panose="020B0609020204030204" pitchFamily="49" charset="0"/>
              </a:rPr>
              <a:t> - 1; </a:t>
            </a:r>
            <a:r>
              <a:rPr lang="en-US" altLang="ko-KR" dirty="0" err="1">
                <a:latin typeface="Consolas" panose="020B0609020204030204" pitchFamily="49" charset="0"/>
              </a:rPr>
              <a:t>j++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    if (data[j] &gt; data[j + 1]) { // swap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        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temp = data[j];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        data[j] = data[j + 1];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        data[j + 1] = temp;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94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#01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정렬 코드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51520" y="1772816"/>
            <a:ext cx="8514692" cy="333681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bubbleSortStrings</a:t>
            </a:r>
            <a:r>
              <a:rPr lang="en-US" altLang="ko-KR" dirty="0">
                <a:latin typeface="Consolas" panose="020B0609020204030204" pitchFamily="49" charset="0"/>
              </a:rPr>
              <a:t>(String[] data2)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for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&lt; data2.length - 1;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for (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j = 0; j &lt; data2.length; </a:t>
            </a:r>
            <a:r>
              <a:rPr lang="en-US" altLang="ko-KR" dirty="0" err="1">
                <a:latin typeface="Consolas" panose="020B0609020204030204" pitchFamily="49" charset="0"/>
              </a:rPr>
              <a:t>j++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if (data2[j].</a:t>
            </a:r>
            <a:r>
              <a:rPr lang="en-US" altLang="ko-KR" dirty="0" err="1">
                <a:latin typeface="Consolas" panose="020B0609020204030204" pitchFamily="49" charset="0"/>
              </a:rPr>
              <a:t>compareTo</a:t>
            </a:r>
            <a:r>
              <a:rPr lang="en-US" altLang="ko-KR" dirty="0">
                <a:latin typeface="Consolas" panose="020B0609020204030204" pitchFamily="49" charset="0"/>
              </a:rPr>
              <a:t>(data2[j + 1]) &gt; 0)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String temp = data2[j];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data2[j] = data2[j + 1];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data2[j + 1] = temp;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14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#01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Date </a:t>
            </a:r>
            <a:r>
              <a:rPr lang="ko-KR" altLang="en-US" dirty="0" smtClean="0"/>
              <a:t>배열 정렬 코드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844824"/>
            <a:ext cx="8442684" cy="333681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bubbleSortDates</a:t>
            </a:r>
            <a:r>
              <a:rPr lang="en-US" altLang="ko-KR" dirty="0">
                <a:latin typeface="Consolas" panose="020B0609020204030204" pitchFamily="49" charset="0"/>
              </a:rPr>
              <a:t>(Date[] data3)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for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&lt; data3.length - 1;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for (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j = 0; j &lt; data3.length - 1; </a:t>
            </a:r>
            <a:r>
              <a:rPr lang="en-US" altLang="ko-KR" dirty="0" err="1">
                <a:latin typeface="Consolas" panose="020B0609020204030204" pitchFamily="49" charset="0"/>
              </a:rPr>
              <a:t>j++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if (data3[j].</a:t>
            </a:r>
            <a:r>
              <a:rPr lang="en-US" altLang="ko-KR" dirty="0" err="1">
                <a:latin typeface="Consolas" panose="020B0609020204030204" pitchFamily="49" charset="0"/>
              </a:rPr>
              <a:t>compareTo</a:t>
            </a:r>
            <a:r>
              <a:rPr lang="en-US" altLang="ko-KR" dirty="0">
                <a:latin typeface="Consolas" panose="020B0609020204030204" pitchFamily="49" charset="0"/>
              </a:rPr>
              <a:t>(data3[j + 1]) &gt; 0)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Date </a:t>
            </a:r>
            <a:r>
              <a:rPr lang="en-US" altLang="ko-KR" dirty="0">
                <a:latin typeface="Consolas" panose="020B0609020204030204" pitchFamily="49" charset="0"/>
              </a:rPr>
              <a:t>temp = data3[j];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data3[j</a:t>
            </a:r>
            <a:r>
              <a:rPr lang="en-US" altLang="ko-KR" dirty="0">
                <a:latin typeface="Consolas" panose="020B0609020204030204" pitchFamily="49" charset="0"/>
              </a:rPr>
              <a:t>] = data3[j + 1];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data3[j </a:t>
            </a:r>
            <a:r>
              <a:rPr lang="en-US" altLang="ko-KR" dirty="0">
                <a:latin typeface="Consolas" panose="020B0609020204030204" pitchFamily="49" charset="0"/>
              </a:rPr>
              <a:t>+ 1] = temp;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733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#01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Sorter </a:t>
            </a:r>
            <a:r>
              <a:rPr lang="ko-KR" altLang="en-US" dirty="0" smtClean="0"/>
              <a:t>클래스에 일반화된 </a:t>
            </a:r>
            <a:r>
              <a:rPr lang="en-US" altLang="ko-KR" dirty="0" err="1" smtClean="0"/>
              <a:t>bubbleSort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구현할 것 </a:t>
            </a:r>
            <a:endParaRPr lang="en-US" altLang="ko-KR" dirty="0" smtClean="0"/>
          </a:p>
          <a:p>
            <a:r>
              <a:rPr lang="en-US" altLang="ko-KR" dirty="0"/>
              <a:t>Sorter </a:t>
            </a:r>
            <a:r>
              <a:rPr lang="ko-KR" altLang="en-US" dirty="0"/>
              <a:t>클래스의 </a:t>
            </a:r>
            <a:r>
              <a:rPr lang="en-US" altLang="ko-KR" dirty="0" err="1" smtClean="0"/>
              <a:t>bubbleSort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이용해서 </a:t>
            </a:r>
            <a:r>
              <a:rPr lang="en-US" altLang="ko-KR" dirty="0" err="1" smtClean="0"/>
              <a:t>FileInfo</a:t>
            </a:r>
            <a:r>
              <a:rPr lang="ko-KR" altLang="en-US" dirty="0" smtClean="0"/>
              <a:t>의 속성 각각에 대해 정렬할 수 있도록 </a:t>
            </a:r>
            <a:r>
              <a:rPr lang="ko-KR" altLang="en-US" dirty="0" err="1" smtClean="0"/>
              <a:t>스트래티지</a:t>
            </a:r>
            <a:r>
              <a:rPr lang="ko-KR" altLang="en-US" dirty="0" smtClean="0"/>
              <a:t> 패턴을 사용할 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pc="-100" dirty="0" smtClean="0"/>
              <a:t>main() </a:t>
            </a:r>
            <a:r>
              <a:rPr lang="ko-KR" altLang="en-US" spc="-100" dirty="0" smtClean="0"/>
              <a:t>함수에서는 </a:t>
            </a:r>
            <a:r>
              <a:rPr lang="en-US" altLang="ko-KR" spc="-100" dirty="0" err="1" smtClean="0"/>
              <a:t>FileInfo</a:t>
            </a:r>
            <a:r>
              <a:rPr lang="ko-KR" altLang="en-US" spc="-100" dirty="0" smtClean="0"/>
              <a:t>의 각 속성 별로 정렬해서 화면에 출력</a:t>
            </a:r>
            <a:r>
              <a:rPr lang="en-US" altLang="ko-KR" spc="-100" dirty="0" smtClean="0"/>
              <a:t>—</a:t>
            </a:r>
            <a:r>
              <a:rPr lang="ko-KR" altLang="en-US" spc="-100" dirty="0" smtClean="0"/>
              <a:t>첨부된 결과 파일</a:t>
            </a:r>
            <a:r>
              <a:rPr lang="en-US" altLang="ko-KR" spc="-100" dirty="0" smtClean="0"/>
              <a:t>(</a:t>
            </a:r>
            <a:r>
              <a:rPr lang="en-US" altLang="ko-KR" spc="-100" dirty="0" smtClean="0"/>
              <a:t>MP01Result.txt)</a:t>
            </a:r>
            <a:r>
              <a:rPr lang="ko-KR" altLang="en-US" spc="-100" dirty="0" smtClean="0"/>
              <a:t> 참조</a:t>
            </a:r>
            <a:r>
              <a:rPr lang="en-US" altLang="ko-KR" spc="-100" dirty="0" smtClean="0"/>
              <a:t>)</a:t>
            </a:r>
            <a:endParaRPr lang="en-US" altLang="ko-KR" spc="-100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3645024"/>
            <a:ext cx="8856984" cy="186204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class Sorter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</a:t>
            </a:r>
            <a:r>
              <a:rPr lang="en-US" altLang="ko-KR" dirty="0" err="1" smtClean="0">
                <a:latin typeface="Consolas" panose="020B0609020204030204" pitchFamily="49" charset="0"/>
              </a:rPr>
              <a:t>bubbleSort</a:t>
            </a:r>
            <a:r>
              <a:rPr lang="en-US" altLang="ko-KR" dirty="0" smtClean="0">
                <a:latin typeface="Consolas" panose="020B0609020204030204" pitchFamily="49" charset="0"/>
              </a:rPr>
              <a:t>(Object[] </a:t>
            </a:r>
            <a:r>
              <a:rPr lang="en-US" altLang="ko-KR" dirty="0" err="1" smtClean="0">
                <a:latin typeface="Consolas" panose="020B0609020204030204" pitchFamily="49" charset="0"/>
              </a:rPr>
              <a:t>objs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// </a:t>
            </a:r>
            <a:r>
              <a:rPr lang="ko-KR" altLang="en-US" dirty="0" err="1" smtClean="0">
                <a:latin typeface="Consolas" panose="020B0609020204030204" pitchFamily="49" charset="0"/>
              </a:rPr>
              <a:t>생성자</a:t>
            </a:r>
            <a:r>
              <a:rPr lang="ko-KR" altLang="en-US" dirty="0" smtClean="0">
                <a:latin typeface="Consolas" panose="020B0609020204030204" pitchFamily="49" charset="0"/>
              </a:rPr>
              <a:t> 또는 멤버 함수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</a:rPr>
              <a:t>멤버 변수들은 알아서 추가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733020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7017</TotalTime>
  <Words>581</Words>
  <Application>Microsoft Office PowerPoint</Application>
  <PresentationFormat>화면 슬라이드 쇼(4:3)</PresentationFormat>
  <Paragraphs>98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MingLiU</vt:lpstr>
      <vt:lpstr>新細明體</vt:lpstr>
      <vt:lpstr>굴림</vt:lpstr>
      <vt:lpstr>맑은 고딕</vt:lpstr>
      <vt:lpstr>Book Antiqua</vt:lpstr>
      <vt:lpstr>Consolas</vt:lpstr>
      <vt:lpstr>Garamond</vt:lpstr>
      <vt:lpstr>Times New Roman</vt:lpstr>
      <vt:lpstr>Wingdings</vt:lpstr>
      <vt:lpstr>Level</vt:lpstr>
      <vt:lpstr>PowerPoint 프레젠테이션</vt:lpstr>
      <vt:lpstr>실습과제 #01 </vt:lpstr>
      <vt:lpstr>실습과제 #01 </vt:lpstr>
      <vt:lpstr>실습과제 #01 </vt:lpstr>
      <vt:lpstr>실습과제 #01 </vt:lpstr>
      <vt:lpstr>실습과제 #01 </vt:lpstr>
      <vt:lpstr>실습과제 #01 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Yongjoo Cho</cp:lastModifiedBy>
  <cp:revision>1749</cp:revision>
  <dcterms:created xsi:type="dcterms:W3CDTF">2001-05-01T19:45:44Z</dcterms:created>
  <dcterms:modified xsi:type="dcterms:W3CDTF">2019-09-14T12:11:08Z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