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sldIdLst>
    <p:sldId id="323" r:id="rId2"/>
    <p:sldId id="394" r:id="rId3"/>
    <p:sldId id="395" r:id="rId4"/>
    <p:sldId id="396" r:id="rId5"/>
    <p:sldId id="397" r:id="rId6"/>
    <p:sldId id="398" r:id="rId7"/>
    <p:sldId id="39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 autoAdjust="0"/>
    <p:restoredTop sz="90929"/>
  </p:normalViewPr>
  <p:slideViewPr>
    <p:cSldViewPr>
      <p:cViewPr varScale="1">
        <p:scale>
          <a:sx n="84" d="100"/>
          <a:sy n="8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-name: String </a:t>
            </a:r>
          </a:p>
          <a:p>
            <a:r>
              <a:rPr lang="en-US" altLang="ko-KR" dirty="0" smtClean="0"/>
              <a:t>    -type: String</a:t>
            </a:r>
          </a:p>
          <a:p>
            <a:r>
              <a:rPr lang="en-US" altLang="ko-KR" dirty="0" smtClean="0"/>
              <a:t>    -size: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modifiedDate</a:t>
            </a:r>
            <a:r>
              <a:rPr lang="en-US" altLang="ko-KR" dirty="0" smtClean="0"/>
              <a:t>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FileInfo</a:t>
            </a:r>
            <a:r>
              <a:rPr lang="en-US" altLang="ko-KR" dirty="0" smtClean="0"/>
              <a:t>(name: String, type: String, size: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modified: Date)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getType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getModifiedDate</a:t>
            </a:r>
            <a:r>
              <a:rPr lang="en-US" altLang="ko-KR" dirty="0" smtClean="0"/>
              <a:t>(): 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err="1" smtClean="0"/>
              <a:t>TextFieldWindow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LabelWindow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-up-|&gt; </a:t>
            </a:r>
            <a:r>
              <a:rPr lang="en-US" altLang="ko-KR" dirty="0" err="1" smtClean="0"/>
              <a:t>FrameWindow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PrimeObservableThread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TextFieldWindow</a:t>
            </a:r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LabelWindow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generatePrimeNumber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abstract class </a:t>
            </a:r>
            <a:r>
              <a:rPr lang="en-US" altLang="ko-KR" dirty="0" err="1" smtClean="0"/>
              <a:t>FrameWindow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(title: String, x: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y: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+abstract 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TextFieldWindow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(s : String)</a:t>
            </a:r>
          </a:p>
          <a:p>
            <a:r>
              <a:rPr lang="en-US" altLang="ko-KR" dirty="0" smtClean="0"/>
              <a:t>    +update(n: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LabelWindow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(s : String)</a:t>
            </a:r>
          </a:p>
          <a:p>
            <a:r>
              <a:rPr lang="en-US" altLang="ko-KR" dirty="0" smtClean="0"/>
              <a:t>    +update(n: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+update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createPanel</a:t>
            </a:r>
            <a:r>
              <a:rPr lang="en-US" altLang="ko-KR" dirty="0" smtClean="0"/>
              <a:t>(width: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height: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JPanel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(e: </a:t>
            </a:r>
            <a:r>
              <a:rPr lang="en-US" altLang="ko-KR" dirty="0" err="1" smtClean="0"/>
              <a:t>ActionEvent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17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TextFieldWindowObserver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LabelWindowObserver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PrimeObservableThread</a:t>
            </a:r>
            <a:endParaRPr lang="en-US" altLang="ko-KR" dirty="0" smtClean="0"/>
          </a:p>
          <a:p>
            <a:r>
              <a:rPr lang="en-US" altLang="ko-KR" dirty="0" smtClean="0"/>
              <a:t>participant </a:t>
            </a:r>
            <a:r>
              <a:rPr lang="en-US" altLang="ko-KR" dirty="0" err="1" smtClean="0"/>
              <a:t>MainWindow</a:t>
            </a:r>
            <a:endParaRPr lang="en-US" altLang="ko-KR" dirty="0" smtClean="0"/>
          </a:p>
          <a:p>
            <a:r>
              <a:rPr lang="en-US" altLang="ko-KR" dirty="0" smtClean="0"/>
              <a:t>participant User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TextFieldWindowObserver:create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LabelWindowObserver:create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PrimeObservableThread:create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generatePrimeNumber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User -&gt;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: click button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MainWindow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actionPerformed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PrimeObservableThread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getPrimeNumber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TextFieldWindow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MainWindow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LabelWindow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updateText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5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/>
              <a:t>#</a:t>
            </a:r>
            <a:r>
              <a:rPr lang="en-US" altLang="ko-KR" smtClean="0"/>
              <a:t>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옵</a:t>
            </a:r>
            <a:r>
              <a:rPr lang="ko-KR" altLang="en-US" dirty="0" err="1"/>
              <a:t>저</a:t>
            </a:r>
            <a:r>
              <a:rPr lang="ko-KR" altLang="en-US" dirty="0" err="1" smtClean="0"/>
              <a:t>버</a:t>
            </a:r>
            <a:r>
              <a:rPr lang="ko-KR" altLang="en-US" dirty="0" smtClean="0"/>
              <a:t> 패턴을 이용해서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생성되는 소수를 두 개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화면에 출력하는 프로그램을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en-US" altLang="ko-KR" dirty="0" smtClean="0"/>
              <a:t>MP02 </a:t>
            </a:r>
            <a:r>
              <a:rPr lang="ko-KR" altLang="en-US" dirty="0" smtClean="0"/>
              <a:t>코드를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 </a:t>
            </a:r>
            <a:r>
              <a:rPr lang="ko-KR" altLang="en-US" dirty="0" err="1" smtClean="0"/>
              <a:t>옵저버</a:t>
            </a:r>
            <a:r>
              <a:rPr lang="ko-KR" altLang="en-US" dirty="0" smtClean="0"/>
              <a:t> 패턴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옵저버는</a:t>
            </a:r>
            <a:r>
              <a:rPr lang="ko-KR" altLang="en-US" dirty="0" smtClean="0"/>
              <a:t> 버튼을 클릭해서 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MP02soln.jar </a:t>
            </a:r>
            <a:r>
              <a:rPr lang="ko-KR" altLang="en-US" dirty="0" smtClean="0"/>
              <a:t>파일을 실행시켜서 프로그램이 어떻게 실행되어야 하는지 확인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75656" y="4797152"/>
            <a:ext cx="4032448" cy="3927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java –jar MP02soln.jar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MP02 </a:t>
            </a:r>
            <a:r>
              <a:rPr lang="ko-KR" altLang="en-US" dirty="0" smtClean="0"/>
              <a:t>코드 실행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413"/>
            <a:ext cx="4704184" cy="52922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1412776"/>
            <a:ext cx="3672408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 bwMode="auto">
          <a:xfrm flipV="1">
            <a:off x="3779912" y="1916832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775538" y="16859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버튼 텍스트 주의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057417" y="4725144"/>
            <a:ext cx="730607" cy="18354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 flipV="1">
            <a:off x="4788024" y="4955977"/>
            <a:ext cx="1172726" cy="686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940152" y="4725144"/>
            <a:ext cx="249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생성되는 소수 화면에 출력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496" y="2852936"/>
            <a:ext cx="3672408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3342" y="4437459"/>
            <a:ext cx="3672408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3715750" y="3220385"/>
            <a:ext cx="706970" cy="66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572000" y="2871325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Update ~~~ Observer 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버튼이 눌려지면 수정됨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707562" y="3432581"/>
            <a:ext cx="715158" cy="12566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2527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MP02soln.jar </a:t>
            </a:r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2" y="1268413"/>
            <a:ext cx="4476208" cy="54428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1412776"/>
            <a:ext cx="367240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779912" y="1988840"/>
            <a:ext cx="172819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08104" y="16859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옵저버</a:t>
            </a:r>
            <a:r>
              <a:rPr lang="ko-KR" altLang="en-US" sz="2400" dirty="0" smtClean="0">
                <a:solidFill>
                  <a:schemeClr val="tx1"/>
                </a:solidFill>
              </a:rPr>
              <a:t> 제거 가능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496" y="2852936"/>
            <a:ext cx="3672408" cy="3858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726180" y="3861395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42404" y="3630562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1"/>
                </a:solidFill>
              </a:rPr>
              <a:t>옵저버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패턴으로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자동 업데이트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MP02soln.jar </a:t>
            </a:r>
            <a:r>
              <a:rPr lang="ko-KR" altLang="en-US" dirty="0"/>
              <a:t>실행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8" y="1268413"/>
            <a:ext cx="4457807" cy="54009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107504" y="1412776"/>
            <a:ext cx="3672408" cy="1008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3779912" y="1916832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775538" y="16859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옵저버</a:t>
            </a:r>
            <a:r>
              <a:rPr lang="ko-KR" altLang="en-US" sz="2400" dirty="0" smtClean="0">
                <a:solidFill>
                  <a:schemeClr val="tx1"/>
                </a:solidFill>
              </a:rPr>
              <a:t> 추가 가능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5496" y="2852936"/>
            <a:ext cx="3672408" cy="3858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V="1">
            <a:off x="3726180" y="3861395"/>
            <a:ext cx="20162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742404" y="363056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다른 시기에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옵저버가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제거되었음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8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MP02 </a:t>
            </a:r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53398"/>
            <a:ext cx="8820472" cy="41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MP02 </a:t>
            </a:r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44241"/>
            <a:ext cx="8748464" cy="31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064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7083</TotalTime>
  <Words>376</Words>
  <Application>Microsoft Office PowerPoint</Application>
  <PresentationFormat>화면 슬라이드 쇼(4:3)</PresentationFormat>
  <Paragraphs>97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#02 </vt:lpstr>
      <vt:lpstr>MP02 코드 실행 화면</vt:lpstr>
      <vt:lpstr>MP02soln.jar 실행 화면</vt:lpstr>
      <vt:lpstr>MP02soln.jar 실행 화면</vt:lpstr>
      <vt:lpstr>MP02 클래스 다이어그램</vt:lpstr>
      <vt:lpstr>MP02 클래스 다이어그램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1786</cp:revision>
  <dcterms:created xsi:type="dcterms:W3CDTF">2001-05-01T19:45:44Z</dcterms:created>
  <dcterms:modified xsi:type="dcterms:W3CDTF">2019-09-24T13:46:53Z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