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"/>
  </p:notesMasterIdLst>
  <p:sldIdLst>
    <p:sldId id="323" r:id="rId2"/>
    <p:sldId id="394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84" d="100"/>
          <a:sy n="84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#05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/>
              <a:t>#</a:t>
            </a:r>
            <a:r>
              <a:rPr lang="en-US" altLang="ko-KR" smtClean="0"/>
              <a:t>05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e-campus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MP05code.zip</a:t>
            </a:r>
            <a:r>
              <a:rPr lang="ko-KR" altLang="en-US" dirty="0" smtClean="0"/>
              <a:t>을 다운로드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커맨드 패턴을 이용해서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수업에서 했던 것처럼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코드를 커맨드 패턴을 이용해서 줄일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Undo </a:t>
            </a:r>
            <a:r>
              <a:rPr lang="ko-KR" altLang="en-US" dirty="0" smtClean="0"/>
              <a:t>버튼은 마지막에 한 개 더 추가하고</a:t>
            </a:r>
            <a:r>
              <a:rPr lang="en-US" altLang="ko-KR" dirty="0" smtClean="0"/>
              <a:t>, Undo </a:t>
            </a:r>
            <a:r>
              <a:rPr lang="ko-KR" altLang="en-US" smtClean="0"/>
              <a:t>기능 구현할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118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실습과제 #05 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1797</cp:revision>
  <dcterms:created xsi:type="dcterms:W3CDTF">2001-05-01T19:45:44Z</dcterms:created>
  <dcterms:modified xsi:type="dcterms:W3CDTF">2019-11-13T03:56:34Z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