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"/>
  </p:notesMasterIdLst>
  <p:sldIdLst>
    <p:sldId id="323" r:id="rId2"/>
    <p:sldId id="394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84" d="100"/>
          <a:sy n="84" d="100"/>
        </p:scale>
        <p:origin x="6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50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[*] --&gt; STATE_0</a:t>
            </a:r>
          </a:p>
          <a:p>
            <a:r>
              <a:rPr lang="en-US" altLang="ko-KR" dirty="0" smtClean="0"/>
              <a:t>STATE_0 --&gt; STATE_LESS_500: 100</a:t>
            </a:r>
          </a:p>
          <a:p>
            <a:r>
              <a:rPr lang="en-US" altLang="ko-KR" dirty="0" smtClean="0"/>
              <a:t>STATE_LESS_500 --&gt; STATE_LESS_500: 100</a:t>
            </a:r>
          </a:p>
          <a:p>
            <a:r>
              <a:rPr lang="en-US" altLang="ko-KR" dirty="0" smtClean="0"/>
              <a:t>STATE_LESS_500 --&gt; STATE_500: 100</a:t>
            </a:r>
          </a:p>
          <a:p>
            <a:r>
              <a:rPr lang="en-US" altLang="ko-KR" dirty="0" smtClean="0"/>
              <a:t>STATE_0 --&gt; STATE_500: 500</a:t>
            </a:r>
          </a:p>
          <a:p>
            <a:r>
              <a:rPr lang="en-US" altLang="ko-KR" dirty="0" smtClean="0"/>
              <a:t>STATE_500 --&gt; STATE_LESS_1000: 100</a:t>
            </a:r>
          </a:p>
          <a:p>
            <a:r>
              <a:rPr lang="en-US" altLang="ko-KR" dirty="0" smtClean="0"/>
              <a:t>STATE_500 --&gt; STATE_EQUAL_OR_MORE_1000: 500</a:t>
            </a:r>
          </a:p>
          <a:p>
            <a:r>
              <a:rPr lang="en-US" altLang="ko-KR" dirty="0" smtClean="0"/>
              <a:t>STATE_LESS_500 --&gt; STATE_LESS_1000: 500</a:t>
            </a:r>
          </a:p>
          <a:p>
            <a:r>
              <a:rPr lang="en-US" altLang="ko-KR" dirty="0" smtClean="0"/>
              <a:t>STATE_LESS_1000 --&gt; STATE_LESS_1000: 100</a:t>
            </a:r>
          </a:p>
          <a:p>
            <a:r>
              <a:rPr lang="en-US" altLang="ko-KR" dirty="0" smtClean="0"/>
              <a:t>STATE_LESS_1000 --&gt; STATE_EQUAL_OR_MORE_1000: 100</a:t>
            </a:r>
          </a:p>
          <a:p>
            <a:r>
              <a:rPr lang="en-US" altLang="ko-KR" dirty="0" smtClean="0"/>
              <a:t>STATE_EQUAL_OR_MORE_1000 --&gt; STATE_0: Select a beverage</a:t>
            </a:r>
          </a:p>
          <a:p>
            <a:r>
              <a:rPr lang="en-US" altLang="ko-KR" dirty="0" smtClean="0"/>
              <a:t>STATE_LESS_500 --&gt; STATE_0: Return changes</a:t>
            </a:r>
          </a:p>
          <a:p>
            <a:r>
              <a:rPr lang="en-US" altLang="ko-KR" dirty="0" smtClean="0"/>
              <a:t>STATE_500 --&gt; STATE_0: Return changes</a:t>
            </a:r>
          </a:p>
          <a:p>
            <a:r>
              <a:rPr lang="en-US" altLang="ko-KR" dirty="0" smtClean="0"/>
              <a:t>STATE_LESS_1000 --&gt; STATE_0: Return changes</a:t>
            </a:r>
          </a:p>
          <a:p>
            <a:r>
              <a:rPr lang="en-US" altLang="ko-KR" dirty="0" smtClean="0"/>
              <a:t>STATE_EQUAL_OR_MORE_1000 --&gt; STATE_0: Return changes</a:t>
            </a:r>
          </a:p>
          <a:p>
            <a:r>
              <a:rPr lang="en-US" altLang="ko-KR" dirty="0" smtClean="0"/>
              <a:t>@</a:t>
            </a:r>
            <a:r>
              <a:rPr lang="en-US" altLang="ko-KR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5" y="2132856"/>
            <a:ext cx="5750877" cy="44644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</a:t>
            </a:r>
            <a:r>
              <a:rPr lang="en-US" altLang="ko-KR" dirty="0" smtClean="0"/>
              <a:t>06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e-campus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MP06.zip</a:t>
            </a:r>
            <a:r>
              <a:rPr lang="ko-KR" altLang="en-US" dirty="0" smtClean="0"/>
              <a:t>을 다운로드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스테이트</a:t>
            </a:r>
            <a:r>
              <a:rPr lang="ko-KR" altLang="en-US" dirty="0" smtClean="0"/>
              <a:t> 패턴을 </a:t>
            </a:r>
            <a:r>
              <a:rPr lang="ko-KR" altLang="en-US" dirty="0" smtClean="0"/>
              <a:t>이용해서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다음은 </a:t>
            </a:r>
            <a:r>
              <a:rPr lang="en-US" altLang="ko-KR" dirty="0" smtClean="0"/>
              <a:t>State Machine</a:t>
            </a:r>
            <a:r>
              <a:rPr lang="ko-KR" altLang="en-US" dirty="0" smtClean="0"/>
              <a:t>을 보임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7112</TotalTime>
  <Words>111</Words>
  <Application>Microsoft Office PowerPoint</Application>
  <PresentationFormat>화면 슬라이드 쇼(4:3)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실습과제 #06 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1806</cp:revision>
  <dcterms:created xsi:type="dcterms:W3CDTF">2001-05-01T19:45:44Z</dcterms:created>
  <dcterms:modified xsi:type="dcterms:W3CDTF">2019-11-27T01:18:24Z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