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13"/>
  </p:notesMasterIdLst>
  <p:sldIdLst>
    <p:sldId id="257" r:id="rId3"/>
    <p:sldId id="259" r:id="rId4"/>
    <p:sldId id="260" r:id="rId5"/>
    <p:sldId id="269" r:id="rId6"/>
    <p:sldId id="270" r:id="rId7"/>
    <p:sldId id="261" r:id="rId8"/>
    <p:sldId id="271" r:id="rId9"/>
    <p:sldId id="273" r:id="rId10"/>
    <p:sldId id="268" r:id="rId11"/>
    <p:sldId id="267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3A7"/>
    <a:srgbClr val="5D2884"/>
    <a:srgbClr val="B686DA"/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78446" autoAdjust="0"/>
  </p:normalViewPr>
  <p:slideViewPr>
    <p:cSldViewPr snapToGrid="0">
      <p:cViewPr varScale="1">
        <p:scale>
          <a:sx n="67" d="100"/>
          <a:sy n="67" d="100"/>
        </p:scale>
        <p:origin x="16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8B71A-5A63-49BC-BEF9-B11B2F45A44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5658-2E31-432A-92E1-0F7FB098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55658-2E31-432A-92E1-0F7FB09831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5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55658-2E31-432A-92E1-0F7FB09831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5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전송 및 실행 로그</a:t>
            </a: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서버를 실행</a:t>
            </a: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클라이언트를 로컬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실행한다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클라이언트가 접속되면 서버 측에는 위와 같은 커넥션 정보가 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클라이언트에서 메시지를 입력한다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측에서는 클라이언트가 보낸 텍스트를 수신한다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측에 생긴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log.txt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열어보면 실행 로그가 남아있다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측에 생긴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log.txt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열어보면 실행 로그가 남아있다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전송 및 실행 로그</a:t>
            </a: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측에 위와 같은 내용의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unix.txt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서버와 클라이언트를 연결하여 클라이언트 측에서 메시지 입력 터미널에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‘d’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명령어를 입력한다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시스템콜에 의하여 현재 클라이언트 측에 저장 되어있는 파일들이 출력되고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name to download: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Unix.txt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입력하면 서버로부터 수신될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unix.txt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파일이 클라이언트 측에서 저장될 경로를 출력하고 서버에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unix.txt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파일이 존재하면 성공적으로 다운로드를 했다는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Download Completed!!!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출력된다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시스템콜에 의하여 서버로부터 수신된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unix.txt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포함하여 현재 클라이언트 측에 저장 되어있는 파일들이 출력된다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측에서도 클라이언트로 전송된 파일의 기존 경로와 파일이 성공적으로 전송되었다는 메시지가 출력된다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클라이언트로 전송된 파일을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출력</a:t>
            </a: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전송 로그도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log.txt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정상적으로 입력된다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Unix.c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 source file)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파일도 정상적으로 송수신된다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Log.txt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로그가 정상적으로 작성되었음을 알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 종료</a:t>
            </a: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측에서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‘:quit’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명령어를 입력한다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측에서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Termination due to client’s request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메시지를 출력하고 프로그램이 종료된다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로그가 정상적으로 작성된다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55658-2E31-432A-92E1-0F7FB09831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83969" y="3028855"/>
            <a:ext cx="6224076" cy="5907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UNIX PROGRAMMING PROJECT #2</a:t>
            </a:r>
            <a:endParaRPr lang="ko-KR" altLang="en-US" sz="2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C126B-BF58-4773-8061-2C4E26DB70D8}"/>
              </a:ext>
            </a:extLst>
          </p:cNvPr>
          <p:cNvSpPr txBox="1"/>
          <p:nvPr/>
        </p:nvSpPr>
        <p:spPr>
          <a:xfrm>
            <a:off x="8815143" y="5583633"/>
            <a:ext cx="2997107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컴퓨터과학과 김동민</a:t>
            </a: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30878D4-AAD9-4CE9-8BDE-03EB7748E445}"/>
              </a:ext>
            </a:extLst>
          </p:cNvPr>
          <p:cNvGrpSpPr/>
          <p:nvPr/>
        </p:nvGrpSpPr>
        <p:grpSpPr>
          <a:xfrm>
            <a:off x="5278615" y="2327873"/>
            <a:ext cx="1634770" cy="2202253"/>
            <a:chOff x="5284720" y="1864696"/>
            <a:chExt cx="1634770" cy="2202253"/>
          </a:xfrm>
        </p:grpSpPr>
        <p:sp>
          <p:nvSpPr>
            <p:cNvPr id="82" name="TextBox 81"/>
            <p:cNvSpPr txBox="1"/>
            <p:nvPr/>
          </p:nvSpPr>
          <p:spPr>
            <a:xfrm>
              <a:off x="5284720" y="3120215"/>
              <a:ext cx="1622560" cy="9467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4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Q&amp;A</a:t>
              </a:r>
              <a:endPara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41ECEB4-F4A6-4D19-85DD-F18ACB4F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610" y="2474220"/>
              <a:ext cx="954780" cy="9547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983C5ED-6606-4657-9144-A78B71FA5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9966" y="1864696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030092" y="2911240"/>
            <a:ext cx="213181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2" y="3546240"/>
            <a:ext cx="213181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2" y="4181240"/>
            <a:ext cx="213181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30092" y="4816240"/>
            <a:ext cx="213181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661334" y="2041760"/>
            <a:ext cx="2787973" cy="540002"/>
            <a:chOff x="4707075" y="1625598"/>
            <a:chExt cx="2787973" cy="540002"/>
          </a:xfrm>
          <a:solidFill>
            <a:schemeClr val="accent5">
              <a:lumMod val="50000"/>
            </a:schemeClr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목차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92924" y="3084787"/>
            <a:ext cx="1406154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5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6312" y="3722559"/>
            <a:ext cx="3339376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5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 및 요구사항 명세서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12722" y="4357559"/>
            <a:ext cx="76655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5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15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C0C4B5-0CC3-4EB0-A90E-5BE9344A4D24}"/>
              </a:ext>
            </a:extLst>
          </p:cNvPr>
          <p:cNvGrpSpPr/>
          <p:nvPr/>
        </p:nvGrpSpPr>
        <p:grpSpPr>
          <a:xfrm>
            <a:off x="2899347" y="2902241"/>
            <a:ext cx="6393305" cy="1053517"/>
            <a:chOff x="2899347" y="2902242"/>
            <a:chExt cx="6393305" cy="105351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FB6690-E54D-48B9-BDB5-A46EE7B29045}"/>
                </a:ext>
              </a:extLst>
            </p:cNvPr>
            <p:cNvSpPr txBox="1"/>
            <p:nvPr/>
          </p:nvSpPr>
          <p:spPr>
            <a:xfrm>
              <a:off x="2899347" y="2902242"/>
              <a:ext cx="639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ko-KR" b="1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美</a:t>
              </a:r>
              <a:r>
                <a:rPr lang="ko-KR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소켓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미디어소프트웨어 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소켓 프로그래밍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92F67C-FA04-403A-A9BE-6EA2D0E4E054}"/>
                </a:ext>
              </a:extLst>
            </p:cNvPr>
            <p:cNvSpPr txBox="1"/>
            <p:nvPr/>
          </p:nvSpPr>
          <p:spPr>
            <a:xfrm>
              <a:off x="3771274" y="3586427"/>
              <a:ext cx="464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팀장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김동민 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(1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프로젝트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B30051C-A2D1-4C02-9B65-5B0F52FA8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" y="5207207"/>
            <a:ext cx="954780" cy="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090D21-3564-4C9A-8D37-255A4426EAF7}"/>
              </a:ext>
            </a:extLst>
          </p:cNvPr>
          <p:cNvGrpSpPr/>
          <p:nvPr/>
        </p:nvGrpSpPr>
        <p:grpSpPr>
          <a:xfrm>
            <a:off x="1720628" y="2845199"/>
            <a:ext cx="8750743" cy="1444601"/>
            <a:chOff x="1961713" y="2845199"/>
            <a:chExt cx="8750743" cy="14446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FB6690-E54D-48B9-BDB5-A46EE7B29045}"/>
                </a:ext>
              </a:extLst>
            </p:cNvPr>
            <p:cNvSpPr txBox="1"/>
            <p:nvPr/>
          </p:nvSpPr>
          <p:spPr>
            <a:xfrm>
              <a:off x="3140431" y="2845199"/>
              <a:ext cx="639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소켓을 이용하여 파일 및 텍스트를 통신한다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92F67C-FA04-403A-A9BE-6EA2D0E4E054}"/>
                </a:ext>
              </a:extLst>
            </p:cNvPr>
            <p:cNvSpPr txBox="1"/>
            <p:nvPr/>
          </p:nvSpPr>
          <p:spPr>
            <a:xfrm>
              <a:off x="1961713" y="3643469"/>
              <a:ext cx="8750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소켓 프로그래밍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이용하여 클라이언트와 서버가 </a:t>
              </a:r>
              <a:r>
                <a:rPr lang="ko-KR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</a:t>
              </a:r>
              <a:r>
                <a: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주고받는다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프로그램의</a:t>
              </a:r>
              <a:r>
                <a: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시간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ko-KR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로그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ko-KR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로그파일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저장된다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545925E-B6DF-44C1-83CA-0D0CAC7D1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" y="5207207"/>
            <a:ext cx="954780" cy="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B62213-AC19-4944-B6C2-43255DEDE7A2}"/>
              </a:ext>
            </a:extLst>
          </p:cNvPr>
          <p:cNvGrpSpPr/>
          <p:nvPr/>
        </p:nvGrpSpPr>
        <p:grpSpPr>
          <a:xfrm>
            <a:off x="2816275" y="1813692"/>
            <a:ext cx="6559450" cy="3230615"/>
            <a:chOff x="2816275" y="1499845"/>
            <a:chExt cx="6559450" cy="32306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FB6690-E54D-48B9-BDB5-A46EE7B29045}"/>
                </a:ext>
              </a:extLst>
            </p:cNvPr>
            <p:cNvSpPr txBox="1"/>
            <p:nvPr/>
          </p:nvSpPr>
          <p:spPr>
            <a:xfrm>
              <a:off x="2816276" y="2127540"/>
              <a:ext cx="639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소켓을 이용한 서버와 클라이언트 간의 </a:t>
              </a:r>
              <a:r>
                <a:rPr lang="ko-KR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송수신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92F67C-FA04-403A-A9BE-6EA2D0E4E054}"/>
                </a:ext>
              </a:extLst>
            </p:cNvPr>
            <p:cNvSpPr txBox="1"/>
            <p:nvPr/>
          </p:nvSpPr>
          <p:spPr>
            <a:xfrm>
              <a:off x="3141065" y="3802731"/>
              <a:ext cx="5743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</a:t>
              </a:r>
              <a:r>
                <a: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시간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ko-KR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로그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로깅</a:t>
              </a:r>
              <a:endParaRPr lang="ko-KR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BEA0FB-FF40-45B2-936E-3C1F0A138F26}"/>
                </a:ext>
              </a:extLst>
            </p:cNvPr>
            <p:cNvSpPr txBox="1"/>
            <p:nvPr/>
          </p:nvSpPr>
          <p:spPr>
            <a:xfrm>
              <a:off x="2816275" y="2685937"/>
              <a:ext cx="639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소켓을 이용한 서버와 클라이언트 간의 </a:t>
              </a:r>
              <a:r>
                <a:rPr lang="ko-KR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송수신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DD17C-3321-43FE-9344-017D3D870282}"/>
                </a:ext>
              </a:extLst>
            </p:cNvPr>
            <p:cNvSpPr txBox="1"/>
            <p:nvPr/>
          </p:nvSpPr>
          <p:spPr>
            <a:xfrm>
              <a:off x="2816279" y="3244334"/>
              <a:ext cx="6559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시스템 콜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 클라이언트 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수신</a:t>
              </a:r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5D1D2F-5752-4882-A45E-026B3463AD01}"/>
                </a:ext>
              </a:extLst>
            </p:cNvPr>
            <p:cNvSpPr txBox="1"/>
            <p:nvPr/>
          </p:nvSpPr>
          <p:spPr>
            <a:xfrm>
              <a:off x="2816277" y="4361128"/>
              <a:ext cx="639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명령어를 통해 </a:t>
              </a:r>
              <a:r>
                <a:rPr lang="ko-KR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종료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2EEF36-A2DE-4AE2-823D-4A95807DE04D}"/>
                </a:ext>
              </a:extLst>
            </p:cNvPr>
            <p:cNvSpPr txBox="1"/>
            <p:nvPr/>
          </p:nvSpPr>
          <p:spPr>
            <a:xfrm>
              <a:off x="2899347" y="1499845"/>
              <a:ext cx="639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ko-KR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B760C63-D052-42F3-A077-20C5D0F6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" y="5207207"/>
            <a:ext cx="954780" cy="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0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 및 요구사항 명세서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2547B-CF74-4980-9494-20099C045A63}"/>
              </a:ext>
            </a:extLst>
          </p:cNvPr>
          <p:cNvSpPr/>
          <p:nvPr/>
        </p:nvSpPr>
        <p:spPr>
          <a:xfrm>
            <a:off x="11872686" y="2921000"/>
            <a:ext cx="319314" cy="5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FF04432-0800-4589-AA9C-7F18F4033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99574"/>
              </p:ext>
            </p:extLst>
          </p:nvPr>
        </p:nvGraphicFramePr>
        <p:xfrm>
          <a:off x="1880343" y="1375134"/>
          <a:ext cx="8431310" cy="1834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3875">
                  <a:extLst>
                    <a:ext uri="{9D8B030D-6E8A-4147-A177-3AD203B41FA5}">
                      <a16:colId xmlns:a16="http://schemas.microsoft.com/office/drawing/2014/main" val="2104440155"/>
                    </a:ext>
                  </a:extLst>
                </a:gridCol>
                <a:gridCol w="2203839">
                  <a:extLst>
                    <a:ext uri="{9D8B030D-6E8A-4147-A177-3AD203B41FA5}">
                      <a16:colId xmlns:a16="http://schemas.microsoft.com/office/drawing/2014/main" val="1782842300"/>
                    </a:ext>
                  </a:extLst>
                </a:gridCol>
                <a:gridCol w="3493596">
                  <a:extLst>
                    <a:ext uri="{9D8B030D-6E8A-4147-A177-3AD203B41FA5}">
                      <a16:colId xmlns:a16="http://schemas.microsoft.com/office/drawing/2014/main" val="719834976"/>
                    </a:ext>
                  </a:extLst>
                </a:gridCol>
              </a:tblGrid>
              <a:tr h="22207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및 일정내용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9300958"/>
                  </a:ext>
                </a:extLst>
              </a:tr>
              <a:tr h="46350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설계</a:t>
                      </a:r>
                      <a:endParaRPr lang="ko-KR" sz="1000" b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2019.11.26~2019.11.26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</a:t>
                      </a:r>
                      <a:endParaRPr lang="ko-KR" sz="1000" b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1653993"/>
                  </a:ext>
                </a:extLst>
              </a:tr>
              <a:tr h="46350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및 개발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2019.11.27~2019.12.01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source file, </a:t>
                      </a:r>
                      <a:r>
                        <a:rPr lang="ko-KR" sz="1000" b="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실행파일 및 텍스트 파일</a:t>
                      </a:r>
                      <a:endParaRPr lang="ko-KR" sz="1000" b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9215610"/>
                  </a:ext>
                </a:extLst>
              </a:tr>
              <a:tr h="46350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및 발표자료 준비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2019.12.02~2019.12.08</a:t>
                      </a:r>
                      <a:endParaRPr lang="ko-KR" sz="1000" b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보고서</a:t>
                      </a:r>
                      <a:r>
                        <a:rPr lang="en-US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</a:t>
                      </a:r>
                      <a:r>
                        <a:rPr lang="en-US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5182307"/>
                  </a:ext>
                </a:extLst>
              </a:tr>
              <a:tr h="222071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r>
                        <a:rPr lang="en-US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demo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2019.12.09</a:t>
                      </a:r>
                      <a:endParaRPr lang="ko-KR" sz="1000" b="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r>
                        <a:rPr lang="en-US" sz="1000" b="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demo</a:t>
                      </a:r>
                      <a:endParaRPr lang="ko-KR" sz="1000" b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9549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5CE047-2F4E-4B2E-BCC1-167B1A116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65589"/>
              </p:ext>
            </p:extLst>
          </p:nvPr>
        </p:nvGraphicFramePr>
        <p:xfrm>
          <a:off x="1880343" y="3555263"/>
          <a:ext cx="8431310" cy="48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074">
                  <a:extLst>
                    <a:ext uri="{9D8B030D-6E8A-4147-A177-3AD203B41FA5}">
                      <a16:colId xmlns:a16="http://schemas.microsoft.com/office/drawing/2014/main" val="2392531623"/>
                    </a:ext>
                  </a:extLst>
                </a:gridCol>
                <a:gridCol w="2120149">
                  <a:extLst>
                    <a:ext uri="{9D8B030D-6E8A-4147-A177-3AD203B41FA5}">
                      <a16:colId xmlns:a16="http://schemas.microsoft.com/office/drawing/2014/main" val="1018547362"/>
                    </a:ext>
                  </a:extLst>
                </a:gridCol>
                <a:gridCol w="5251087">
                  <a:extLst>
                    <a:ext uri="{9D8B030D-6E8A-4147-A177-3AD203B41FA5}">
                      <a16:colId xmlns:a16="http://schemas.microsoft.com/office/drawing/2014/main" val="21176219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53578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김동민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</a:t>
                      </a:r>
                      <a:r>
                        <a:rPr lang="en-US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및 개발</a:t>
                      </a:r>
                      <a:r>
                        <a:rPr lang="en-US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작성</a:t>
                      </a:r>
                      <a:r>
                        <a:rPr lang="en-US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</a:t>
                      </a:r>
                      <a:r>
                        <a:rPr lang="en-US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demo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73369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52EFA8-3061-4CDE-AD4A-D5B15777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56605"/>
              </p:ext>
            </p:extLst>
          </p:nvPr>
        </p:nvGraphicFramePr>
        <p:xfrm>
          <a:off x="1880343" y="4383329"/>
          <a:ext cx="8431310" cy="155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0223">
                  <a:extLst>
                    <a:ext uri="{9D8B030D-6E8A-4147-A177-3AD203B41FA5}">
                      <a16:colId xmlns:a16="http://schemas.microsoft.com/office/drawing/2014/main" val="1696902156"/>
                    </a:ext>
                  </a:extLst>
                </a:gridCol>
                <a:gridCol w="5251087">
                  <a:extLst>
                    <a:ext uri="{9D8B030D-6E8A-4147-A177-3AD203B41FA5}">
                      <a16:colId xmlns:a16="http://schemas.microsoft.com/office/drawing/2014/main" val="644502463"/>
                    </a:ext>
                  </a:extLst>
                </a:gridCol>
              </a:tblGrid>
              <a:tr h="2455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479859"/>
                  </a:ext>
                </a:extLst>
              </a:tr>
              <a:tr h="7922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VM Virtual Box (Ubuntu)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 환경을 </a:t>
                      </a:r>
                      <a:r>
                        <a:rPr lang="en-US" alt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구현한 것으로써 컴퓨터를 </a:t>
                      </a:r>
                      <a:r>
                        <a:rPr lang="ko-KR" sz="1000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에뮬레이션하는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  <a:r>
                        <a:rPr lang="ko-KR" alt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 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 머신 상에서 운영 체제나 응용 프로그램을 설치 및 실행할 수 있다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7762776"/>
                  </a:ext>
                </a:extLst>
              </a:tr>
              <a:tr h="52088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Microsoft PowerPoint, Word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문서들을 작성하기 위한 도구로써 가독성을 높이고 효율적으로 작업할 수 있게 해주는 도구이다</a:t>
                      </a: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보고서</a:t>
                      </a: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</a:t>
                      </a: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 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등에 이용하였다</a:t>
                      </a: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6173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982C46B-790E-41B0-9990-69DE5EA7D80C}"/>
              </a:ext>
            </a:extLst>
          </p:cNvPr>
          <p:cNvSpPr txBox="1"/>
          <p:nvPr/>
        </p:nvSpPr>
        <p:spPr>
          <a:xfrm>
            <a:off x="1844343" y="1164433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주요일정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B5DB3-FB21-4B98-9F3A-2913A8E5AA2C}"/>
              </a:ext>
            </a:extLst>
          </p:cNvPr>
          <p:cNvSpPr txBox="1"/>
          <p:nvPr/>
        </p:nvSpPr>
        <p:spPr>
          <a:xfrm>
            <a:off x="1844343" y="3331433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역할 및 책임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43B28-6051-4C35-82A8-BDCA3E3B177C}"/>
              </a:ext>
            </a:extLst>
          </p:cNvPr>
          <p:cNvSpPr txBox="1"/>
          <p:nvPr/>
        </p:nvSpPr>
        <p:spPr>
          <a:xfrm>
            <a:off x="1844343" y="4138582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</a:p>
        </p:txBody>
      </p:sp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0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 및 요구사항 명세서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2547B-CF74-4980-9494-20099C045A63}"/>
              </a:ext>
            </a:extLst>
          </p:cNvPr>
          <p:cNvSpPr/>
          <p:nvPr/>
        </p:nvSpPr>
        <p:spPr>
          <a:xfrm>
            <a:off x="11872686" y="2921000"/>
            <a:ext cx="319314" cy="5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1196C3-F7AD-454C-9989-A61F574D62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22" y="2024775"/>
            <a:ext cx="5096504" cy="340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05A670-F3AC-4A65-9585-0162FE38CC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91" y="2601894"/>
            <a:ext cx="5704695" cy="261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E644A5-F7D6-4CC9-9166-880F6776EDC4}"/>
              </a:ext>
            </a:extLst>
          </p:cNvPr>
          <p:cNvSpPr txBox="1"/>
          <p:nvPr/>
        </p:nvSpPr>
        <p:spPr>
          <a:xfrm>
            <a:off x="759122" y="1643088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WBS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DDE4A-B44F-46E8-A474-BBCDAB77E7E7}"/>
              </a:ext>
            </a:extLst>
          </p:cNvPr>
          <p:cNvSpPr txBox="1"/>
          <p:nvPr/>
        </p:nvSpPr>
        <p:spPr>
          <a:xfrm>
            <a:off x="6096000" y="1643088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2. Pert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Chart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6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0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 및 요구사항 명세서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2547B-CF74-4980-9494-20099C045A63}"/>
              </a:ext>
            </a:extLst>
          </p:cNvPr>
          <p:cNvSpPr/>
          <p:nvPr/>
        </p:nvSpPr>
        <p:spPr>
          <a:xfrm>
            <a:off x="11872686" y="2921000"/>
            <a:ext cx="319314" cy="5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F3341D-7610-4C6F-9BEF-39C44D3DC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7081"/>
              </p:ext>
            </p:extLst>
          </p:nvPr>
        </p:nvGraphicFramePr>
        <p:xfrm>
          <a:off x="711432" y="1559250"/>
          <a:ext cx="4725541" cy="4320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393">
                  <a:extLst>
                    <a:ext uri="{9D8B030D-6E8A-4147-A177-3AD203B41FA5}">
                      <a16:colId xmlns:a16="http://schemas.microsoft.com/office/drawing/2014/main" val="644863896"/>
                    </a:ext>
                  </a:extLst>
                </a:gridCol>
                <a:gridCol w="3799148">
                  <a:extLst>
                    <a:ext uri="{9D8B030D-6E8A-4147-A177-3AD203B41FA5}">
                      <a16:colId xmlns:a16="http://schemas.microsoft.com/office/drawing/2014/main" val="3161366219"/>
                    </a:ext>
                  </a:extLst>
                </a:gridCol>
              </a:tblGrid>
              <a:tr h="68162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0372618"/>
                  </a:ext>
                </a:extLst>
              </a:tr>
              <a:tr h="7217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송수신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소켓을 생성하여 클라이언트와 서버 간의 통신으로 터미널에 입력하는 텍스트를 송수신한다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873070"/>
                  </a:ext>
                </a:extLst>
              </a:tr>
              <a:tr h="75159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00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송수신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소켓을 생성하여 클라이언트와 서버 간의 통신으로 </a:t>
                      </a: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‘d’ 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통해 파일</a:t>
                      </a: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(.txt , C source 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등등</a:t>
                      </a:r>
                      <a:r>
                        <a:rPr lang="en-US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송수신한다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639847"/>
                  </a:ext>
                </a:extLst>
              </a:tr>
              <a:tr h="7217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수신확인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시스템 콜을 이용하여 클라이언트 측에서 파일 수신 전 후로 파일의 수신 여부를 확인한다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7052129"/>
                  </a:ext>
                </a:extLst>
              </a:tr>
              <a:tr h="7217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로그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실행 시간과 로그를 클라이언트와 서버에 각각 따로 로그 파일</a:t>
                      </a:r>
                      <a:r>
                        <a:rPr lang="en-US" sz="10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(log.txt)</a:t>
                      </a:r>
                      <a:r>
                        <a:rPr lang="ko-KR" sz="10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저장한다</a:t>
                      </a:r>
                      <a:r>
                        <a:rPr lang="ko-KR" sz="100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419203"/>
                  </a:ext>
                </a:extLst>
              </a:tr>
              <a:tr h="7217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종료</a:t>
                      </a:r>
                      <a:endParaRPr lang="ko-KR" sz="10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‘:quit’ </a:t>
                      </a: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입력하여 프로그램을 종료 시킨다</a:t>
                      </a:r>
                      <a:r>
                        <a:rPr lang="en-US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09639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075398A-E39F-401E-BFA3-45D50AA9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63113"/>
              </p:ext>
            </p:extLst>
          </p:nvPr>
        </p:nvGraphicFramePr>
        <p:xfrm>
          <a:off x="6281018" y="2921000"/>
          <a:ext cx="5199550" cy="1596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909">
                  <a:extLst>
                    <a:ext uri="{9D8B030D-6E8A-4147-A177-3AD203B41FA5}">
                      <a16:colId xmlns:a16="http://schemas.microsoft.com/office/drawing/2014/main" val="191541103"/>
                    </a:ext>
                  </a:extLst>
                </a:gridCol>
                <a:gridCol w="3666641">
                  <a:extLst>
                    <a:ext uri="{9D8B030D-6E8A-4147-A177-3AD203B41FA5}">
                      <a16:colId xmlns:a16="http://schemas.microsoft.com/office/drawing/2014/main" val="1330159140"/>
                    </a:ext>
                  </a:extLst>
                </a:gridCol>
              </a:tblGrid>
              <a:tr h="2549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요구항목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6307431"/>
                  </a:ext>
                </a:extLst>
              </a:tr>
              <a:tr h="80942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신뢰성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없이 정확한 정보를 계속해서 제공할 수 있어야 한다</a:t>
                      </a:r>
                      <a:r>
                        <a:rPr lang="en-US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실행 도중 오류가 발생한다면 오류의 정보에 대한 메시지를 출력해야 한다</a:t>
                      </a:r>
                      <a:r>
                        <a:rPr lang="en-US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3503508"/>
                  </a:ext>
                </a:extLst>
              </a:tr>
              <a:tr h="5322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시간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요청한 데이터에 대하여 짧은 응답시간을 보장한다</a:t>
                      </a:r>
                      <a:r>
                        <a:rPr lang="en-US" sz="1000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sz="1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87786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79277E-47E8-4B6E-B028-85EA7117F17B}"/>
              </a:ext>
            </a:extLst>
          </p:cNvPr>
          <p:cNvSpPr txBox="1"/>
          <p:nvPr/>
        </p:nvSpPr>
        <p:spPr>
          <a:xfrm>
            <a:off x="646264" y="1313029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요구사항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C96EA-DBEA-4713-997F-2DC503F46295}"/>
              </a:ext>
            </a:extLst>
          </p:cNvPr>
          <p:cNvSpPr txBox="1"/>
          <p:nvPr/>
        </p:nvSpPr>
        <p:spPr>
          <a:xfrm>
            <a:off x="6231590" y="2674779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비기능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요구사항</a:t>
            </a:r>
          </a:p>
        </p:txBody>
      </p:sp>
    </p:spTree>
    <p:extLst>
      <p:ext uri="{BB962C8B-B14F-4D97-AF65-F5344CB8AC3E}">
        <p14:creationId xmlns:p14="http://schemas.microsoft.com/office/powerpoint/2010/main" val="7228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BBE4CC-DB77-45DA-9918-EB8D1F98968E}"/>
              </a:ext>
            </a:extLst>
          </p:cNvPr>
          <p:cNvSpPr/>
          <p:nvPr/>
        </p:nvSpPr>
        <p:spPr>
          <a:xfrm>
            <a:off x="11872686" y="5813113"/>
            <a:ext cx="319314" cy="5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E9F34C-67A7-471B-A566-7F6A2AA8F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" y="5207207"/>
            <a:ext cx="954780" cy="9547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C30D70E-EB0C-486D-92EE-022DD6C56459}"/>
              </a:ext>
            </a:extLst>
          </p:cNvPr>
          <p:cNvGrpSpPr/>
          <p:nvPr/>
        </p:nvGrpSpPr>
        <p:grpSpPr>
          <a:xfrm>
            <a:off x="5073123" y="2481148"/>
            <a:ext cx="2045753" cy="1895703"/>
            <a:chOff x="5073122" y="2364295"/>
            <a:chExt cx="2045753" cy="189570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4D3F25-EA1D-4AA8-B5BE-C373CB369EEE}"/>
                </a:ext>
              </a:extLst>
            </p:cNvPr>
            <p:cNvSpPr txBox="1"/>
            <p:nvPr/>
          </p:nvSpPr>
          <p:spPr>
            <a:xfrm>
              <a:off x="5073122" y="3429001"/>
              <a:ext cx="2045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DEMO</a:t>
              </a:r>
              <a:endPara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5BD8BF8-7961-4DFA-8983-A9BA9DF36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646" y="2364295"/>
              <a:ext cx="1064704" cy="10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88698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635</Words>
  <Application>Microsoft Office PowerPoint</Application>
  <PresentationFormat>와이드스크린</PresentationFormat>
  <Paragraphs>105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맑은 고딕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kmdngmn</cp:lastModifiedBy>
  <cp:revision>45</cp:revision>
  <dcterms:created xsi:type="dcterms:W3CDTF">2017-11-24T11:22:27Z</dcterms:created>
  <dcterms:modified xsi:type="dcterms:W3CDTF">2019-12-05T10:04:17Z</dcterms:modified>
</cp:coreProperties>
</file>