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96D00-AE3F-47A8-AFB1-D93440348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75879A-4B35-45CA-80BC-0FB528D35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71518-45FF-46FB-84C7-302368FE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E744-87F3-4810-A96E-84CDC825510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5CD7F-3071-47B5-99BF-BE005E4D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39F8C-CE08-4BB0-A99C-1235C369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FE9-4CC2-437F-9D2F-B44FF4640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D81A6-4C9D-4BC0-BA2C-C131023F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121ACA-F636-420E-9ACC-D8CE5791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2E0C8-9A6C-4A68-93FF-39475E81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E744-87F3-4810-A96E-84CDC825510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9395A-62A3-473A-B07E-3CFA36A7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4744F-3C41-4EE8-862A-02ECC5F3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FE9-4CC2-437F-9D2F-B44FF4640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853FD1-E94F-45C5-8AD1-59D668169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52497-4FAE-4184-9812-EAD194A4A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8DA59-C33F-4065-A346-EAFCBA8B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E744-87F3-4810-A96E-84CDC825510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2DC59-98D4-4F58-AE16-C4753021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2BF42-C9A6-4704-891F-9CEC8968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FE9-4CC2-437F-9D2F-B44FF4640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8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C5FA9-5170-424B-9934-3AD75C71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5F88B-232B-469F-9BDC-A88CB8E7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86522-EF47-463E-9054-3F6CC68D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E744-87F3-4810-A96E-84CDC825510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009DA-8F53-481A-AEFF-F84D22A9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399D3-2565-499D-BE28-98FE31A2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FE9-4CC2-437F-9D2F-B44FF4640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4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37CB7-1BAB-478F-89D8-9C94C5F2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9B01B0-ADAB-47A3-BEE2-A52D70E1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A8C60-8760-41FD-9366-FFC88713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E744-87F3-4810-A96E-84CDC825510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407BB-7160-49BC-A473-00998605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D7748-54EF-4155-B16B-0AFD282C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FE9-4CC2-437F-9D2F-B44FF4640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0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E38B3-C51A-45A7-89CD-C461D8DB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40C3C-B8AA-4F06-8CC7-1CD7F30F0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ECA5F8-260A-409C-A8D0-F911F4AEE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65B75-3A63-4D7F-BEE4-DCD9C52B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E744-87F3-4810-A96E-84CDC825510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83FBB-5D09-41D0-8E00-986286C3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ACF53-B621-4EF2-A803-1055AAD6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FE9-4CC2-437F-9D2F-B44FF4640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9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66D7B-92CC-4AF8-8836-A363C7C8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4F35F-9FAA-4F93-96DC-6A8601466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DCC43-DA5F-4E3E-A484-68CEF484D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D43612-7ED4-453F-A020-CC5F32450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F489A5-DEC9-4A5D-AD9D-2ED3D64E5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E6F00D-A854-48FE-BE86-2861AF28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E744-87F3-4810-A96E-84CDC825510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6E7FB9-786F-4E00-9BE1-351D409C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EDB234-BD0C-4CFD-8A08-3EA11501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FE9-4CC2-437F-9D2F-B44FF4640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2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3F9E1-F7FF-44F5-910E-2D6310F8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D61313-AA02-4F9B-B1B1-9697BF52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E744-87F3-4810-A96E-84CDC825510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526157-4A09-4E74-AB76-11819D35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68D96A-5C26-409D-A7A4-B6D22083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FE9-4CC2-437F-9D2F-B44FF4640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7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0CF948-8850-4935-B067-C3895521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E744-87F3-4810-A96E-84CDC825510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7E4E13-0C75-4227-B2A7-4BEAE362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9CA55E-C238-43F6-8FBD-A35C5A26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FE9-4CC2-437F-9D2F-B44FF4640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0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BC1C1-DB01-41D8-9621-8D7888CA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0F76D-61DC-4F36-8FE0-8D8FE7C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CF4E69-E04E-408C-9063-CBA672101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7E35A-3366-4760-81DD-61A2EF67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E744-87F3-4810-A96E-84CDC825510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07BEA-7A8A-46A4-AF6E-FA28C637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DE6AA-D060-4C7C-B61A-EB0DA052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FE9-4CC2-437F-9D2F-B44FF4640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02894-E8F3-4D7A-A183-784C0FD3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B487FA-4DD6-4AD9-AAE9-ED2CA9140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7511C-6F50-4B28-9E30-D7B224063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8FCEF-EE74-4C80-A5E9-EB3AD2C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E744-87F3-4810-A96E-84CDC825510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B9489F-7353-41EB-9A7F-8B611D8C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10E7B-5B67-4D17-8601-16144835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FE9-4CC2-437F-9D2F-B44FF4640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0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813800-67D8-40F4-80F4-C23A31FC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A0A9B-E6D5-42B4-9212-B5CB796B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437E5-C73A-47F0-BC30-06D24544D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E744-87F3-4810-A96E-84CDC825510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92408-9150-4E48-8470-EB25974C9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586F7-BFDD-4D2A-AFC6-48F753CD6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9CFE9-4CC2-437F-9D2F-B44FF4640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8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B0B385-0631-44C3-A71E-BA5AF6AB39B2}"/>
              </a:ext>
            </a:extLst>
          </p:cNvPr>
          <p:cNvSpPr/>
          <p:nvPr/>
        </p:nvSpPr>
        <p:spPr>
          <a:xfrm>
            <a:off x="420626" y="274320"/>
            <a:ext cx="4980432" cy="8595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미소켓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소켓 통신 프로그램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849FED4-4DEA-4485-BA68-C9160BF0A40A}"/>
              </a:ext>
            </a:extLst>
          </p:cNvPr>
          <p:cNvSpPr/>
          <p:nvPr/>
        </p:nvSpPr>
        <p:spPr>
          <a:xfrm>
            <a:off x="1018032" y="1725168"/>
            <a:ext cx="2810256" cy="707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주제 선정 및 설계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4837223-11A8-4436-A919-FB2E3938BA36}"/>
              </a:ext>
            </a:extLst>
          </p:cNvPr>
          <p:cNvSpPr/>
          <p:nvPr/>
        </p:nvSpPr>
        <p:spPr>
          <a:xfrm>
            <a:off x="1018032" y="5504688"/>
            <a:ext cx="2810256" cy="707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발표 및 </a:t>
            </a:r>
            <a:r>
              <a:rPr lang="en-US" altLang="ko-KR" dirty="0">
                <a:solidFill>
                  <a:schemeClr val="tx1"/>
                </a:solidFill>
              </a:rPr>
              <a:t>demo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4CEE83-C79E-4CA0-9F0C-0160BC3B15B1}"/>
              </a:ext>
            </a:extLst>
          </p:cNvPr>
          <p:cNvSpPr/>
          <p:nvPr/>
        </p:nvSpPr>
        <p:spPr>
          <a:xfrm>
            <a:off x="1018032" y="2980944"/>
            <a:ext cx="2810256" cy="707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구현 및 개발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1194C7-2F49-4EE8-9B8C-C439DB2FF1B5}"/>
              </a:ext>
            </a:extLst>
          </p:cNvPr>
          <p:cNvSpPr/>
          <p:nvPr/>
        </p:nvSpPr>
        <p:spPr>
          <a:xfrm>
            <a:off x="1018032" y="4242816"/>
            <a:ext cx="2810256" cy="707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산출물 및 발표자료 준비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2D2AC3E-7401-43C2-81F9-38A359006A45}"/>
              </a:ext>
            </a:extLst>
          </p:cNvPr>
          <p:cNvSpPr/>
          <p:nvPr/>
        </p:nvSpPr>
        <p:spPr>
          <a:xfrm>
            <a:off x="5401058" y="4242816"/>
            <a:ext cx="2596896" cy="5547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 보고서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21C47CE-AAAF-4223-ABDB-C14B2FB5EC29}"/>
              </a:ext>
            </a:extLst>
          </p:cNvPr>
          <p:cNvSpPr/>
          <p:nvPr/>
        </p:nvSpPr>
        <p:spPr>
          <a:xfrm>
            <a:off x="5401058" y="5010912"/>
            <a:ext cx="2596896" cy="5547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발표 </a:t>
            </a:r>
            <a:r>
              <a:rPr lang="en-US" altLang="ko-KR" dirty="0">
                <a:solidFill>
                  <a:schemeClr val="tx1"/>
                </a:solidFill>
              </a:rPr>
              <a:t>PPT </a:t>
            </a:r>
            <a:r>
              <a:rPr lang="ko-KR" altLang="en-US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AF33BC-68F4-48ED-820A-99485B9A3FF9}"/>
              </a:ext>
            </a:extLst>
          </p:cNvPr>
          <p:cNvSpPr/>
          <p:nvPr/>
        </p:nvSpPr>
        <p:spPr>
          <a:xfrm>
            <a:off x="9375648" y="1725168"/>
            <a:ext cx="835152" cy="707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CEC74E7-8D39-4B98-8E80-78297C087BBA}"/>
              </a:ext>
            </a:extLst>
          </p:cNvPr>
          <p:cNvSpPr/>
          <p:nvPr/>
        </p:nvSpPr>
        <p:spPr>
          <a:xfrm>
            <a:off x="9375648" y="2980944"/>
            <a:ext cx="835152" cy="707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007FEEC-9DBE-4852-A9DF-D839E5869936}"/>
              </a:ext>
            </a:extLst>
          </p:cNvPr>
          <p:cNvSpPr/>
          <p:nvPr/>
        </p:nvSpPr>
        <p:spPr>
          <a:xfrm>
            <a:off x="9375648" y="4166616"/>
            <a:ext cx="835152" cy="707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A07AAB-4A7C-4C66-B5BD-A34C84832057}"/>
              </a:ext>
            </a:extLst>
          </p:cNvPr>
          <p:cNvSpPr/>
          <p:nvPr/>
        </p:nvSpPr>
        <p:spPr>
          <a:xfrm>
            <a:off x="9375648" y="4956048"/>
            <a:ext cx="835152" cy="707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905DECF-F0EB-4B6E-AC4D-42DAC28E76F4}"/>
              </a:ext>
            </a:extLst>
          </p:cNvPr>
          <p:cNvSpPr/>
          <p:nvPr/>
        </p:nvSpPr>
        <p:spPr>
          <a:xfrm>
            <a:off x="9375648" y="5888736"/>
            <a:ext cx="835152" cy="707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05AB814-ACB3-4298-BEC0-63A14E9C57A2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-1496568" y="3343656"/>
            <a:ext cx="4724400" cy="3048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64365A-43FA-478F-8CA1-0D0D96F47857}"/>
              </a:ext>
            </a:extLst>
          </p:cNvPr>
          <p:cNvCxnSpPr/>
          <p:nvPr/>
        </p:nvCxnSpPr>
        <p:spPr>
          <a:xfrm flipH="1">
            <a:off x="713231" y="2078736"/>
            <a:ext cx="304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9FDE34A-FEBC-48F5-A410-33E88606D7D6}"/>
              </a:ext>
            </a:extLst>
          </p:cNvPr>
          <p:cNvCxnSpPr/>
          <p:nvPr/>
        </p:nvCxnSpPr>
        <p:spPr>
          <a:xfrm flipH="1">
            <a:off x="719327" y="3328416"/>
            <a:ext cx="304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327C68B-7655-4840-9328-04FFC27C71D3}"/>
              </a:ext>
            </a:extLst>
          </p:cNvPr>
          <p:cNvCxnSpPr/>
          <p:nvPr/>
        </p:nvCxnSpPr>
        <p:spPr>
          <a:xfrm flipH="1">
            <a:off x="707135" y="4614672"/>
            <a:ext cx="304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A5181CA-ED3A-4E62-9515-D70B45638AB2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828288" y="2078736"/>
            <a:ext cx="5547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21520F6-39FF-472D-AEE9-C48340920970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828288" y="3334512"/>
            <a:ext cx="5547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246DBDC-A779-4447-B4EE-AD73D3CDBCF9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3828288" y="5858256"/>
            <a:ext cx="5547360" cy="384048"/>
          </a:xfrm>
          <a:prstGeom prst="bentConnector3">
            <a:avLst>
              <a:gd name="adj1" fmla="val 176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5CBE4AE-F75A-49AA-B032-D67C69026C5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828288" y="4520184"/>
            <a:ext cx="1572770" cy="76200"/>
          </a:xfrm>
          <a:prstGeom prst="bentConnector3">
            <a:avLst>
              <a:gd name="adj1" fmla="val 558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56680CA-5030-435F-B4A6-CE5A13E9E50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828288" y="4596384"/>
            <a:ext cx="1572770" cy="691896"/>
          </a:xfrm>
          <a:prstGeom prst="bentConnector3">
            <a:avLst>
              <a:gd name="adj1" fmla="val 558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91981F1-9FB7-4E75-8E76-2FC4C994C157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7997954" y="4520184"/>
            <a:ext cx="137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7BFBDE2-4F73-4877-8470-4293CD212EC1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7997954" y="5288280"/>
            <a:ext cx="1377694" cy="21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7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B333BB8-3F26-482D-848F-B2BF04B36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19073"/>
              </p:ext>
            </p:extLst>
          </p:nvPr>
        </p:nvGraphicFramePr>
        <p:xfrm>
          <a:off x="93289" y="2491161"/>
          <a:ext cx="2231072" cy="1247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24">
                  <a:extLst>
                    <a:ext uri="{9D8B030D-6E8A-4147-A177-3AD203B41FA5}">
                      <a16:colId xmlns:a16="http://schemas.microsoft.com/office/drawing/2014/main" val="773867860"/>
                    </a:ext>
                  </a:extLst>
                </a:gridCol>
                <a:gridCol w="985260">
                  <a:extLst>
                    <a:ext uri="{9D8B030D-6E8A-4147-A177-3AD203B41FA5}">
                      <a16:colId xmlns:a16="http://schemas.microsoft.com/office/drawing/2014/main" val="3591224937"/>
                    </a:ext>
                  </a:extLst>
                </a:gridCol>
                <a:gridCol w="638588">
                  <a:extLst>
                    <a:ext uri="{9D8B030D-6E8A-4147-A177-3AD203B41FA5}">
                      <a16:colId xmlns:a16="http://schemas.microsoft.com/office/drawing/2014/main" val="3590254905"/>
                    </a:ext>
                  </a:extLst>
                </a:gridCol>
              </a:tblGrid>
              <a:tr h="347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0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90846"/>
                  </a:ext>
                </a:extLst>
              </a:tr>
              <a:tr h="552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0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고딕"/>
                        </a:rPr>
                        <a:t>주제 선정 및 설계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69710"/>
                  </a:ext>
                </a:extLst>
              </a:tr>
              <a:tr h="347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0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5656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40C4E16-87AA-4524-8CCB-BF6742EDF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70123"/>
              </p:ext>
            </p:extLst>
          </p:nvPr>
        </p:nvGraphicFramePr>
        <p:xfrm>
          <a:off x="7929361" y="4129460"/>
          <a:ext cx="2231072" cy="1247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24">
                  <a:extLst>
                    <a:ext uri="{9D8B030D-6E8A-4147-A177-3AD203B41FA5}">
                      <a16:colId xmlns:a16="http://schemas.microsoft.com/office/drawing/2014/main" val="773867860"/>
                    </a:ext>
                  </a:extLst>
                </a:gridCol>
                <a:gridCol w="985260">
                  <a:extLst>
                    <a:ext uri="{9D8B030D-6E8A-4147-A177-3AD203B41FA5}">
                      <a16:colId xmlns:a16="http://schemas.microsoft.com/office/drawing/2014/main" val="3591224937"/>
                    </a:ext>
                  </a:extLst>
                </a:gridCol>
                <a:gridCol w="638588">
                  <a:extLst>
                    <a:ext uri="{9D8B030D-6E8A-4147-A177-3AD203B41FA5}">
                      <a16:colId xmlns:a16="http://schemas.microsoft.com/office/drawing/2014/main" val="3590254905"/>
                    </a:ext>
                  </a:extLst>
                </a:gridCol>
              </a:tblGrid>
              <a:tr h="347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13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14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90846"/>
                  </a:ext>
                </a:extLst>
              </a:tr>
              <a:tr h="552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0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고딕"/>
                        </a:rPr>
                        <a:t>발표 및 </a:t>
                      </a:r>
                      <a:r>
                        <a:rPr lang="en-US" altLang="ko-KR" sz="1400" dirty="0">
                          <a:latin typeface="맑은고딕"/>
                        </a:rPr>
                        <a:t>demo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69710"/>
                  </a:ext>
                </a:extLst>
              </a:tr>
              <a:tr h="347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13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14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56569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E52532E-58C0-4E5B-A395-5762487AD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5811"/>
              </p:ext>
            </p:extLst>
          </p:nvPr>
        </p:nvGraphicFramePr>
        <p:xfrm>
          <a:off x="7929361" y="2491160"/>
          <a:ext cx="2231072" cy="1247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24">
                  <a:extLst>
                    <a:ext uri="{9D8B030D-6E8A-4147-A177-3AD203B41FA5}">
                      <a16:colId xmlns:a16="http://schemas.microsoft.com/office/drawing/2014/main" val="773867860"/>
                    </a:ext>
                  </a:extLst>
                </a:gridCol>
                <a:gridCol w="985260">
                  <a:extLst>
                    <a:ext uri="{9D8B030D-6E8A-4147-A177-3AD203B41FA5}">
                      <a16:colId xmlns:a16="http://schemas.microsoft.com/office/drawing/2014/main" val="3591224937"/>
                    </a:ext>
                  </a:extLst>
                </a:gridCol>
                <a:gridCol w="638588">
                  <a:extLst>
                    <a:ext uri="{9D8B030D-6E8A-4147-A177-3AD203B41FA5}">
                      <a16:colId xmlns:a16="http://schemas.microsoft.com/office/drawing/2014/main" val="3590254905"/>
                    </a:ext>
                  </a:extLst>
                </a:gridCol>
              </a:tblGrid>
              <a:tr h="347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11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2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13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90846"/>
                  </a:ext>
                </a:extLst>
              </a:tr>
              <a:tr h="552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0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고딕"/>
                        </a:rPr>
                        <a:t>발표 </a:t>
                      </a:r>
                      <a:r>
                        <a:rPr lang="en-US" altLang="ko-KR" sz="1400" dirty="0">
                          <a:latin typeface="맑은고딕"/>
                        </a:rPr>
                        <a:t>PPT </a:t>
                      </a:r>
                      <a:r>
                        <a:rPr lang="ko-KR" altLang="en-US" sz="1400" dirty="0">
                          <a:latin typeface="맑은고딕"/>
                        </a:rPr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69710"/>
                  </a:ext>
                </a:extLst>
              </a:tr>
              <a:tr h="347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11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2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13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56569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04ABE6-1457-47EF-8ECA-15E26B12C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737379"/>
              </p:ext>
            </p:extLst>
          </p:nvPr>
        </p:nvGraphicFramePr>
        <p:xfrm>
          <a:off x="2705313" y="2491161"/>
          <a:ext cx="2231072" cy="1247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24">
                  <a:extLst>
                    <a:ext uri="{9D8B030D-6E8A-4147-A177-3AD203B41FA5}">
                      <a16:colId xmlns:a16="http://schemas.microsoft.com/office/drawing/2014/main" val="773867860"/>
                    </a:ext>
                  </a:extLst>
                </a:gridCol>
                <a:gridCol w="985260">
                  <a:extLst>
                    <a:ext uri="{9D8B030D-6E8A-4147-A177-3AD203B41FA5}">
                      <a16:colId xmlns:a16="http://schemas.microsoft.com/office/drawing/2014/main" val="3591224937"/>
                    </a:ext>
                  </a:extLst>
                </a:gridCol>
                <a:gridCol w="638588">
                  <a:extLst>
                    <a:ext uri="{9D8B030D-6E8A-4147-A177-3AD203B41FA5}">
                      <a16:colId xmlns:a16="http://schemas.microsoft.com/office/drawing/2014/main" val="3590254905"/>
                    </a:ext>
                  </a:extLst>
                </a:gridCol>
              </a:tblGrid>
              <a:tr h="347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5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6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90846"/>
                  </a:ext>
                </a:extLst>
              </a:tr>
              <a:tr h="552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0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고딕"/>
                        </a:rPr>
                        <a:t>구현 및 개발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69710"/>
                  </a:ext>
                </a:extLst>
              </a:tr>
              <a:tr h="347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5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6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56569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BE328E-735D-4E6A-A4CE-AF80BD3B4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42514"/>
              </p:ext>
            </p:extLst>
          </p:nvPr>
        </p:nvGraphicFramePr>
        <p:xfrm>
          <a:off x="5317337" y="2491161"/>
          <a:ext cx="2231072" cy="1247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24">
                  <a:extLst>
                    <a:ext uri="{9D8B030D-6E8A-4147-A177-3AD203B41FA5}">
                      <a16:colId xmlns:a16="http://schemas.microsoft.com/office/drawing/2014/main" val="773867860"/>
                    </a:ext>
                  </a:extLst>
                </a:gridCol>
                <a:gridCol w="985260">
                  <a:extLst>
                    <a:ext uri="{9D8B030D-6E8A-4147-A177-3AD203B41FA5}">
                      <a16:colId xmlns:a16="http://schemas.microsoft.com/office/drawing/2014/main" val="3591224937"/>
                    </a:ext>
                  </a:extLst>
                </a:gridCol>
                <a:gridCol w="638588">
                  <a:extLst>
                    <a:ext uri="{9D8B030D-6E8A-4147-A177-3AD203B41FA5}">
                      <a16:colId xmlns:a16="http://schemas.microsoft.com/office/drawing/2014/main" val="3590254905"/>
                    </a:ext>
                  </a:extLst>
                </a:gridCol>
              </a:tblGrid>
              <a:tr h="347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6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5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11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90846"/>
                  </a:ext>
                </a:extLst>
              </a:tr>
              <a:tr h="552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0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고딕"/>
                        </a:rPr>
                        <a:t>프로젝트 보고서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69710"/>
                  </a:ext>
                </a:extLst>
              </a:tr>
              <a:tr h="347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6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5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고딕"/>
                        </a:rPr>
                        <a:t>11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565698"/>
                  </a:ext>
                </a:extLst>
              </a:tr>
            </a:tbl>
          </a:graphicData>
        </a:graphic>
      </p:graphicFrame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95DCC18-0BCE-4FFD-B5AA-A86D6A52F08A}"/>
              </a:ext>
            </a:extLst>
          </p:cNvPr>
          <p:cNvCxnSpPr>
            <a:cxnSpLocks/>
          </p:cNvCxnSpPr>
          <p:nvPr/>
        </p:nvCxnSpPr>
        <p:spPr>
          <a:xfrm>
            <a:off x="93289" y="2209800"/>
            <a:ext cx="10269911" cy="3167309"/>
          </a:xfrm>
          <a:prstGeom prst="bentConnector3">
            <a:avLst>
              <a:gd name="adj1" fmla="val 9989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54E6FE-6AC8-4D07-AF64-1578E6839329}"/>
              </a:ext>
            </a:extLst>
          </p:cNvPr>
          <p:cNvSpPr txBox="1"/>
          <p:nvPr/>
        </p:nvSpPr>
        <p:spPr>
          <a:xfrm>
            <a:off x="93289" y="1871246"/>
            <a:ext cx="1519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Critical Path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5BC6FF4-BD26-4D3C-B2C4-5485A28E7763}"/>
              </a:ext>
            </a:extLst>
          </p:cNvPr>
          <p:cNvSpPr/>
          <p:nvPr/>
        </p:nvSpPr>
        <p:spPr>
          <a:xfrm>
            <a:off x="2397513" y="2996112"/>
            <a:ext cx="239868" cy="23774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2329E0B-469B-473C-9A73-E0DD44A6E98F}"/>
              </a:ext>
            </a:extLst>
          </p:cNvPr>
          <p:cNvSpPr/>
          <p:nvPr/>
        </p:nvSpPr>
        <p:spPr>
          <a:xfrm>
            <a:off x="5004317" y="2996112"/>
            <a:ext cx="239868" cy="23774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F7B089F-DF99-4AC1-986C-387B4F102D6A}"/>
              </a:ext>
            </a:extLst>
          </p:cNvPr>
          <p:cNvSpPr/>
          <p:nvPr/>
        </p:nvSpPr>
        <p:spPr>
          <a:xfrm>
            <a:off x="7618951" y="2974704"/>
            <a:ext cx="239868" cy="23774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6B3B3F3-8162-479B-8EBA-0469630D7A44}"/>
              </a:ext>
            </a:extLst>
          </p:cNvPr>
          <p:cNvSpPr/>
          <p:nvPr/>
        </p:nvSpPr>
        <p:spPr>
          <a:xfrm rot="5400000">
            <a:off x="8924963" y="3815262"/>
            <a:ext cx="239868" cy="23774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5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82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맑은고딕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kmdngmn</dc:creator>
  <cp:lastModifiedBy>kmdngmn</cp:lastModifiedBy>
  <cp:revision>8</cp:revision>
  <dcterms:created xsi:type="dcterms:W3CDTF">2019-12-04T09:24:24Z</dcterms:created>
  <dcterms:modified xsi:type="dcterms:W3CDTF">2019-12-04T09:47:54Z</dcterms:modified>
</cp:coreProperties>
</file>