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D917-7DC1-4CC4-9D4D-C650B87F5A4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507232"/>
            <a:ext cx="1728192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73069" y="1379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637799"/>
            <a:ext cx="13516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endParaRPr lang="en-US" altLang="ko-KR" dirty="0" smtClean="0"/>
          </a:p>
          <a:p>
            <a:r>
              <a:rPr lang="en-US" altLang="ko-KR" dirty="0" smtClean="0"/>
              <a:t>Nick</a:t>
            </a:r>
            <a:endParaRPr lang="en-US" altLang="ko-KR" dirty="0"/>
          </a:p>
          <a:p>
            <a:r>
              <a:rPr lang="en-US" altLang="ko-KR" dirty="0" smtClean="0"/>
              <a:t>Password</a:t>
            </a:r>
            <a:endParaRPr lang="en-US" altLang="ko-KR" dirty="0"/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Phone</a:t>
            </a:r>
          </a:p>
          <a:p>
            <a:r>
              <a:rPr lang="en-US" altLang="ko-KR" dirty="0" smtClean="0"/>
              <a:t>gender</a:t>
            </a:r>
            <a:endParaRPr lang="en-US" altLang="ko-KR" dirty="0" smtClean="0"/>
          </a:p>
          <a:p>
            <a:r>
              <a:rPr lang="en-US" altLang="ko-KR" dirty="0" smtClean="0"/>
              <a:t>Memo</a:t>
            </a:r>
          </a:p>
          <a:p>
            <a:r>
              <a:rPr lang="en-US" altLang="ko-KR" dirty="0" smtClean="0"/>
              <a:t>privacy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44218" y="3938107"/>
            <a:ext cx="1682856" cy="2389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4578" y="73293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44218" y="3962087"/>
            <a:ext cx="1754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Member_</a:t>
            </a:r>
            <a:r>
              <a:rPr lang="en-US" altLang="ko-KR" dirty="0" err="1" smtClean="0"/>
              <a:t>id</a:t>
            </a:r>
            <a:endParaRPr lang="en-US" altLang="ko-KR" dirty="0" smtClean="0"/>
          </a:p>
          <a:p>
            <a:r>
              <a:rPr lang="en-US" altLang="ko-KR" dirty="0" err="1" smtClean="0"/>
              <a:t>img_type</a:t>
            </a:r>
            <a:endParaRPr lang="en-US" altLang="ko-KR" dirty="0"/>
          </a:p>
          <a:p>
            <a:r>
              <a:rPr lang="en-US" altLang="ko-KR" dirty="0" err="1" smtClean="0"/>
              <a:t>gps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Content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374665" y="1083866"/>
            <a:ext cx="155514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4665" y="1197395"/>
            <a:ext cx="155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Comment_id</a:t>
            </a:r>
            <a:endParaRPr lang="en-US" altLang="ko-KR" dirty="0" smtClean="0"/>
          </a:p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r>
              <a:rPr lang="en-US" altLang="ko-KR" dirty="0" smtClean="0"/>
              <a:t>comment</a:t>
            </a:r>
            <a:endParaRPr lang="en-US" altLang="ko-KR" dirty="0" smtClean="0"/>
          </a:p>
          <a:p>
            <a:r>
              <a:rPr lang="en-US" altLang="ko-KR" dirty="0" err="1" smtClean="0"/>
              <a:t>regdate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491880" y="4870289"/>
            <a:ext cx="1440160" cy="13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9264" y="4927053"/>
            <a:ext cx="159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Like_Id</a:t>
            </a:r>
            <a:endParaRPr lang="en-US" altLang="ko-KR" dirty="0" smtClean="0"/>
          </a:p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Member_id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45765" y="4500957"/>
            <a:ext cx="5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4589" y="3292026"/>
            <a:ext cx="2021407" cy="1868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793" y="3434191"/>
            <a:ext cx="208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Follow_id</a:t>
            </a:r>
            <a:endParaRPr lang="en-US" altLang="ko-KR" dirty="0" smtClean="0"/>
          </a:p>
          <a:p>
            <a:r>
              <a:rPr lang="en-US" altLang="ko-KR" dirty="0" smtClean="0"/>
              <a:t>Me(</a:t>
            </a:r>
            <a:r>
              <a:rPr lang="en-US" altLang="ko-KR" dirty="0" err="1" smtClean="0"/>
              <a:t>member_id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you</a:t>
            </a:r>
            <a:r>
              <a:rPr lang="en-US" altLang="ko-KR" dirty="0"/>
              <a:t>(</a:t>
            </a:r>
            <a:r>
              <a:rPr lang="en-US" altLang="ko-KR" dirty="0" err="1"/>
              <a:t>member_id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27167" y="29306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follow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4578" y="3568775"/>
            <a:ext cx="112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endCxn id="11" idx="1"/>
          </p:cNvCxnSpPr>
          <p:nvPr/>
        </p:nvCxnSpPr>
        <p:spPr>
          <a:xfrm>
            <a:off x="4944402" y="1700238"/>
            <a:ext cx="1430263" cy="3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  <a:endCxn id="15" idx="0"/>
          </p:cNvCxnSpPr>
          <p:nvPr/>
        </p:nvCxnSpPr>
        <p:spPr>
          <a:xfrm>
            <a:off x="4067944" y="3819600"/>
            <a:ext cx="144016" cy="6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932040" y="2138938"/>
            <a:ext cx="1368152" cy="17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" idx="1"/>
          </p:cNvCxnSpPr>
          <p:nvPr/>
        </p:nvCxnSpPr>
        <p:spPr>
          <a:xfrm flipH="1">
            <a:off x="4932040" y="5133065"/>
            <a:ext cx="1212178" cy="39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" idx="1"/>
            <a:endCxn id="18" idx="0"/>
          </p:cNvCxnSpPr>
          <p:nvPr/>
        </p:nvCxnSpPr>
        <p:spPr>
          <a:xfrm flipH="1">
            <a:off x="1335292" y="2163416"/>
            <a:ext cx="1868556" cy="76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021665" y="2812060"/>
            <a:ext cx="130574" cy="832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10</cp:revision>
  <dcterms:created xsi:type="dcterms:W3CDTF">2016-10-13T08:00:31Z</dcterms:created>
  <dcterms:modified xsi:type="dcterms:W3CDTF">2016-10-25T08:51:07Z</dcterms:modified>
</cp:coreProperties>
</file>