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1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2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9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1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9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8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6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BD917-7DC1-4CC4-9D4D-C650B87F5A4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3848" y="507232"/>
            <a:ext cx="1728192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4538" y="1379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577711"/>
            <a:ext cx="13516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member_id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email</a:t>
            </a:r>
          </a:p>
          <a:p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Nick</a:t>
            </a:r>
            <a:endParaRPr lang="en-US" altLang="ko-KR" dirty="0"/>
          </a:p>
          <a:p>
            <a:r>
              <a:rPr lang="en-US" altLang="ko-KR" dirty="0" smtClean="0"/>
              <a:t>Password</a:t>
            </a:r>
            <a:endParaRPr lang="en-US" altLang="ko-KR" dirty="0"/>
          </a:p>
          <a:p>
            <a:r>
              <a:rPr lang="en-US" altLang="ko-KR" dirty="0" err="1" smtClean="0"/>
              <a:t>regdate</a:t>
            </a:r>
            <a:endParaRPr lang="en-US" altLang="ko-KR" dirty="0" smtClean="0"/>
          </a:p>
          <a:p>
            <a:r>
              <a:rPr lang="en-US" altLang="ko-KR" dirty="0" smtClean="0"/>
              <a:t>Phone</a:t>
            </a:r>
          </a:p>
          <a:p>
            <a:r>
              <a:rPr lang="en-US" altLang="ko-KR" dirty="0" smtClean="0"/>
              <a:t>gender</a:t>
            </a:r>
          </a:p>
          <a:p>
            <a:r>
              <a:rPr lang="en-US" altLang="ko-KR" dirty="0" smtClean="0"/>
              <a:t>Memo</a:t>
            </a:r>
          </a:p>
          <a:p>
            <a:r>
              <a:rPr lang="en-US" altLang="ko-KR" dirty="0" smtClean="0"/>
              <a:t>privacy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46004" y="3938107"/>
            <a:ext cx="1707050" cy="2389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65767" y="3973120"/>
            <a:ext cx="1358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post_id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Pomem_id</a:t>
            </a:r>
            <a:endParaRPr lang="en-US" altLang="ko-KR" dirty="0" smtClean="0"/>
          </a:p>
          <a:p>
            <a:r>
              <a:rPr lang="en-US" altLang="ko-KR" dirty="0" err="1" smtClean="0"/>
              <a:t>img_type</a:t>
            </a:r>
            <a:endParaRPr lang="en-US" altLang="ko-KR" dirty="0"/>
          </a:p>
          <a:p>
            <a:r>
              <a:rPr lang="en-US" altLang="ko-KR" dirty="0" err="1" smtClean="0"/>
              <a:t>gps</a:t>
            </a:r>
            <a:endParaRPr lang="en-US" altLang="ko-KR" dirty="0" smtClean="0"/>
          </a:p>
          <a:p>
            <a:r>
              <a:rPr lang="en-US" altLang="ko-KR" dirty="0" smtClean="0"/>
              <a:t>Path</a:t>
            </a:r>
          </a:p>
          <a:p>
            <a:r>
              <a:rPr lang="en-US" altLang="ko-KR" dirty="0" err="1" smtClean="0"/>
              <a:t>Regdate</a:t>
            </a:r>
            <a:endParaRPr lang="en-US" altLang="ko-KR" dirty="0" smtClean="0"/>
          </a:p>
          <a:p>
            <a:r>
              <a:rPr lang="en-US" altLang="ko-KR" dirty="0" smtClean="0"/>
              <a:t>Content</a:t>
            </a:r>
            <a:endParaRPr lang="en-US" altLang="ko-KR" dirty="0" smtClean="0"/>
          </a:p>
        </p:txBody>
      </p:sp>
      <p:grpSp>
        <p:nvGrpSpPr>
          <p:cNvPr id="80" name="그룹 79"/>
          <p:cNvGrpSpPr/>
          <p:nvPr/>
        </p:nvGrpSpPr>
        <p:grpSpPr>
          <a:xfrm>
            <a:off x="3203847" y="4500957"/>
            <a:ext cx="1730249" cy="1882855"/>
            <a:chOff x="3491879" y="4500957"/>
            <a:chExt cx="1730249" cy="1882855"/>
          </a:xfrm>
        </p:grpSpPr>
        <p:sp>
          <p:nvSpPr>
            <p:cNvPr id="13" name="직사각형 12"/>
            <p:cNvSpPr/>
            <p:nvPr/>
          </p:nvSpPr>
          <p:spPr>
            <a:xfrm>
              <a:off x="3491879" y="4870289"/>
              <a:ext cx="1730249" cy="1313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19264" y="4906484"/>
              <a:ext cx="159714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love_Id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 err="1" smtClean="0"/>
                <a:t>Post_id</a:t>
              </a:r>
              <a:endParaRPr lang="en-US" altLang="ko-KR" dirty="0" smtClean="0"/>
            </a:p>
            <a:p>
              <a:r>
                <a:rPr lang="en-US" altLang="ko-KR" dirty="0" err="1" smtClean="0"/>
                <a:t>Lomem_id</a:t>
              </a:r>
              <a:endParaRPr lang="en-US" altLang="ko-KR" dirty="0"/>
            </a:p>
            <a:p>
              <a:endParaRPr lang="en-US" altLang="ko-KR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5765" y="4500957"/>
              <a:ext cx="612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love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564578" y="3568775"/>
            <a:ext cx="112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24589" y="1021654"/>
            <a:ext cx="2021408" cy="1884628"/>
            <a:chOff x="324589" y="2930642"/>
            <a:chExt cx="2021408" cy="1884628"/>
          </a:xfrm>
        </p:grpSpPr>
        <p:sp>
          <p:nvSpPr>
            <p:cNvPr id="16" name="직사각형 15"/>
            <p:cNvSpPr/>
            <p:nvPr/>
          </p:nvSpPr>
          <p:spPr>
            <a:xfrm>
              <a:off x="324589" y="3292026"/>
              <a:ext cx="2021407" cy="13935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9793" y="3337942"/>
              <a:ext cx="18962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Follow_id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 smtClean="0"/>
                <a:t>Me(</a:t>
              </a:r>
              <a:r>
                <a:rPr lang="en-US" altLang="ko-KR" dirty="0" err="1" smtClean="0"/>
                <a:t>member_id</a:t>
              </a:r>
              <a:r>
                <a:rPr lang="en-US" altLang="ko-KR" dirty="0" smtClean="0"/>
                <a:t>)</a:t>
              </a:r>
            </a:p>
            <a:p>
              <a:r>
                <a:rPr lang="en-US" altLang="ko-KR" dirty="0" smtClean="0"/>
                <a:t>you</a:t>
              </a:r>
              <a:r>
                <a:rPr lang="en-US" altLang="ko-KR" dirty="0"/>
                <a:t>(</a:t>
              </a:r>
              <a:r>
                <a:rPr lang="en-US" altLang="ko-KR" dirty="0" err="1"/>
                <a:t>member_id</a:t>
              </a:r>
              <a:r>
                <a:rPr lang="en-US" altLang="ko-KR" dirty="0"/>
                <a:t>)</a:t>
              </a:r>
              <a:endParaRPr lang="en-US" altLang="ko-KR" dirty="0" smtClean="0"/>
            </a:p>
            <a:p>
              <a:endParaRPr lang="en-US" altLang="ko-KR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7167" y="2930642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follow</a:t>
              </a:r>
              <a:endParaRPr lang="ko-KR" altLang="en-US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24589" y="3740839"/>
              <a:ext cx="20214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2411760" y="1947962"/>
            <a:ext cx="792088" cy="440265"/>
            <a:chOff x="2334556" y="1947962"/>
            <a:chExt cx="869292" cy="440265"/>
          </a:xfrm>
        </p:grpSpPr>
        <p:cxnSp>
          <p:nvCxnSpPr>
            <p:cNvPr id="77" name="직선 화살표 연결선 76"/>
            <p:cNvCxnSpPr>
              <a:stCxn id="4" idx="1"/>
              <a:endCxn id="17" idx="3"/>
            </p:cNvCxnSpPr>
            <p:nvPr/>
          </p:nvCxnSpPr>
          <p:spPr>
            <a:xfrm flipH="1">
              <a:off x="2345997" y="2163416"/>
              <a:ext cx="857851" cy="42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 flipV="1">
              <a:off x="2345998" y="1947962"/>
              <a:ext cx="353794" cy="2196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2334556" y="2167618"/>
              <a:ext cx="353794" cy="2206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2653095" y="2079836"/>
              <a:ext cx="144016" cy="1784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 rot="10800000">
            <a:off x="4934097" y="1428953"/>
            <a:ext cx="1109201" cy="440265"/>
            <a:chOff x="2334556" y="1947962"/>
            <a:chExt cx="869292" cy="440265"/>
          </a:xfrm>
        </p:grpSpPr>
        <p:cxnSp>
          <p:nvCxnSpPr>
            <p:cNvPr id="44" name="직선 화살표 연결선 43"/>
            <p:cNvCxnSpPr/>
            <p:nvPr/>
          </p:nvCxnSpPr>
          <p:spPr>
            <a:xfrm flipH="1">
              <a:off x="2345997" y="2163416"/>
              <a:ext cx="857851" cy="42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 flipV="1">
              <a:off x="2345998" y="1947962"/>
              <a:ext cx="353794" cy="2196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2334556" y="2167618"/>
              <a:ext cx="353794" cy="2206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2653095" y="2079836"/>
              <a:ext cx="144016" cy="1784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043298" y="332656"/>
            <a:ext cx="1841069" cy="2328476"/>
            <a:chOff x="6372200" y="710046"/>
            <a:chExt cx="1677241" cy="2328476"/>
          </a:xfrm>
        </p:grpSpPr>
        <p:sp>
          <p:nvSpPr>
            <p:cNvPr id="8" name="TextBox 7"/>
            <p:cNvSpPr txBox="1"/>
            <p:nvPr/>
          </p:nvSpPr>
          <p:spPr>
            <a:xfrm>
              <a:off x="6490142" y="7100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comments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4665" y="1083866"/>
              <a:ext cx="1555148" cy="1954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26860" y="1124744"/>
              <a:ext cx="162258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Comments_id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 err="1" smtClean="0"/>
                <a:t>post_id</a:t>
              </a:r>
              <a:endParaRPr lang="en-US" altLang="ko-KR" dirty="0" smtClean="0"/>
            </a:p>
            <a:p>
              <a:r>
                <a:rPr lang="en-US" altLang="ko-KR" dirty="0" err="1" smtClean="0"/>
                <a:t>Comem_id</a:t>
              </a:r>
              <a:endParaRPr lang="en-US" altLang="ko-KR" dirty="0" smtClean="0"/>
            </a:p>
            <a:p>
              <a:r>
                <a:rPr lang="en-US" altLang="ko-KR" dirty="0" smtClean="0"/>
                <a:t>comments</a:t>
              </a:r>
              <a:endParaRPr lang="en-US" altLang="ko-KR" dirty="0" smtClean="0"/>
            </a:p>
            <a:p>
              <a:r>
                <a:rPr lang="en-US" altLang="ko-KR" dirty="0" err="1" smtClean="0"/>
                <a:t>regdate</a:t>
              </a:r>
              <a:endParaRPr lang="en-US" altLang="ko-KR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6372200" y="1556792"/>
              <a:ext cx="155761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rot="5400000">
            <a:off x="6437818" y="2932946"/>
            <a:ext cx="983892" cy="440265"/>
            <a:chOff x="2334556" y="1947962"/>
            <a:chExt cx="869292" cy="440265"/>
          </a:xfrm>
        </p:grpSpPr>
        <p:cxnSp>
          <p:nvCxnSpPr>
            <p:cNvPr id="53" name="직선 화살표 연결선 52"/>
            <p:cNvCxnSpPr/>
            <p:nvPr/>
          </p:nvCxnSpPr>
          <p:spPr>
            <a:xfrm flipH="1">
              <a:off x="2345997" y="2163416"/>
              <a:ext cx="857851" cy="42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 flipV="1">
              <a:off x="2345998" y="1947962"/>
              <a:ext cx="353794" cy="2196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H="1">
              <a:off x="2334556" y="2167618"/>
              <a:ext cx="353794" cy="2206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2653095" y="2079836"/>
              <a:ext cx="144016" cy="1784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6040153" y="4437112"/>
            <a:ext cx="1712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203848" y="1019178"/>
            <a:ext cx="1730249" cy="2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198951" y="5328327"/>
            <a:ext cx="1730249" cy="24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 rot="16200000">
            <a:off x="3717638" y="3981164"/>
            <a:ext cx="692394" cy="440265"/>
            <a:chOff x="2334556" y="1947962"/>
            <a:chExt cx="869292" cy="440265"/>
          </a:xfrm>
        </p:grpSpPr>
        <p:cxnSp>
          <p:nvCxnSpPr>
            <p:cNvPr id="81" name="직선 화살표 연결선 80"/>
            <p:cNvCxnSpPr/>
            <p:nvPr/>
          </p:nvCxnSpPr>
          <p:spPr>
            <a:xfrm flipH="1">
              <a:off x="2345997" y="2163416"/>
              <a:ext cx="857851" cy="42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H="1" flipV="1">
              <a:off x="2345998" y="1947962"/>
              <a:ext cx="353794" cy="2196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H="1">
              <a:off x="2334556" y="2167618"/>
              <a:ext cx="353794" cy="2206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653095" y="2079836"/>
              <a:ext cx="144016" cy="1784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074676" y="5128420"/>
            <a:ext cx="971327" cy="440265"/>
            <a:chOff x="2334556" y="1947962"/>
            <a:chExt cx="869292" cy="440265"/>
          </a:xfrm>
        </p:grpSpPr>
        <p:cxnSp>
          <p:nvCxnSpPr>
            <p:cNvPr id="86" name="직선 화살표 연결선 85"/>
            <p:cNvCxnSpPr/>
            <p:nvPr/>
          </p:nvCxnSpPr>
          <p:spPr>
            <a:xfrm flipH="1">
              <a:off x="2345997" y="2163416"/>
              <a:ext cx="857851" cy="42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H="1" flipV="1">
              <a:off x="2345998" y="1947962"/>
              <a:ext cx="353794" cy="2196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 flipH="1">
              <a:off x="2334556" y="2167618"/>
              <a:ext cx="353794" cy="2206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/>
            <p:cNvSpPr/>
            <p:nvPr/>
          </p:nvSpPr>
          <p:spPr>
            <a:xfrm>
              <a:off x="2653095" y="2079836"/>
              <a:ext cx="144016" cy="1784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 rot="12037596">
            <a:off x="4931039" y="3484442"/>
            <a:ext cx="1030479" cy="440265"/>
            <a:chOff x="2334556" y="1947962"/>
            <a:chExt cx="869292" cy="440265"/>
          </a:xfrm>
        </p:grpSpPr>
        <p:cxnSp>
          <p:nvCxnSpPr>
            <p:cNvPr id="91" name="직선 화살표 연결선 90"/>
            <p:cNvCxnSpPr/>
            <p:nvPr/>
          </p:nvCxnSpPr>
          <p:spPr>
            <a:xfrm flipH="1">
              <a:off x="2345997" y="2163416"/>
              <a:ext cx="857851" cy="42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H="1" flipV="1">
              <a:off x="2345998" y="1947962"/>
              <a:ext cx="353794" cy="2196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H="1">
              <a:off x="2334556" y="2167618"/>
              <a:ext cx="353794" cy="2206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2653095" y="2079836"/>
              <a:ext cx="144016" cy="1784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35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17</cp:revision>
  <dcterms:created xsi:type="dcterms:W3CDTF">2016-10-13T08:00:31Z</dcterms:created>
  <dcterms:modified xsi:type="dcterms:W3CDTF">2016-11-04T01:35:00Z</dcterms:modified>
</cp:coreProperties>
</file>